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77" r:id="rId9"/>
    <p:sldId id="262" r:id="rId10"/>
    <p:sldId id="263" r:id="rId11"/>
    <p:sldId id="264" r:id="rId12"/>
    <p:sldId id="278" r:id="rId13"/>
    <p:sldId id="265" r:id="rId14"/>
    <p:sldId id="279" r:id="rId15"/>
    <p:sldId id="266" r:id="rId16"/>
    <p:sldId id="280" r:id="rId17"/>
    <p:sldId id="267" r:id="rId1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CC66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97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67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6326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39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17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092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464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445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67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789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76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745FC-AD35-4931-9E64-D652D62FEB0B}" type="datetimeFigureOut">
              <a:rPr lang="es-ES" smtClean="0"/>
              <a:t>29/01/2024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05D69-26CB-46A9-AC07-45495BA747C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458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Nube 5">
            <a:extLst>
              <a:ext uri="{FF2B5EF4-FFF2-40B4-BE49-F238E27FC236}">
                <a16:creationId xmlns:a16="http://schemas.microsoft.com/office/drawing/2014/main" id="{70DF0FD3-A4EC-48BF-90C7-8D66013F5198}"/>
              </a:ext>
            </a:extLst>
          </p:cNvPr>
          <p:cNvSpPr/>
          <p:nvPr/>
        </p:nvSpPr>
        <p:spPr>
          <a:xfrm>
            <a:off x="0" y="0"/>
            <a:ext cx="9144000" cy="1325563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59027"/>
            <a:ext cx="9143999" cy="1060174"/>
          </a:xfrm>
        </p:spPr>
        <p:txBody>
          <a:bodyPr>
            <a:normAutofit fontScale="90000"/>
          </a:bodyPr>
          <a:lstStyle/>
          <a:p>
            <a:pPr algn="ctr"/>
            <a:br>
              <a:rPr lang="es-ES" b="1" dirty="0"/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REBAÑO DE CRISTO.</a:t>
            </a:r>
            <a:b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JUAN.10:27.</a:t>
            </a:r>
            <a:br>
              <a:rPr lang="es-E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ernard MT Condensed" panose="02050806060905020404" pitchFamily="18" charset="0"/>
              </a:rPr>
            </a:br>
            <a:endParaRPr lang="es-ES" b="1" dirty="0">
              <a:latin typeface="Bernard MT Condensed" panose="02050806060905020404" pitchFamily="18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325564"/>
            <a:ext cx="9144000" cy="5532436"/>
          </a:xfrm>
        </p:spPr>
        <p:txBody>
          <a:bodyPr>
            <a:normAutofit fontScale="77500" lnSpcReduction="2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Mis ovejas oyen mi voz,</a:t>
            </a:r>
            <a:r>
              <a:rPr lang="es-ES" b="1" dirty="0">
                <a:latin typeface="Maiandra GD" panose="020E0502030308020204" pitchFamily="34" charset="0"/>
              </a:rPr>
              <a:t> y yo las conozco y me siguen;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compara a su pueblo como un rebaño de ovejas.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pastor, el que guía estas ovejas es Cristo, Él da su vida por ellas.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 soy el buen pastor;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el buen pastor da su vida por las ovejas.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quiere un pueblo con el carácter de estas ovejas, mansas, humildes, obedientes, Él quiere que haiga un solo pastor.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Juan.10:16.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Tengo otras ovejas que no son de este redil; a ésas también me es necesario traerlas,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oirán mi voz, y serán un rebaño con un solo pastor.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quiere que hayan muchos rebaños.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Como hay, hoy en día.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 mucho menos muchos pastores.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9201550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Nunca van oír a un desconocido.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saca todas las suyas, va delante de ellas,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las ovejas lo siguen porque conocen su voz.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1. Cristo vino a todo el pueblo.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Juan.1:11.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lo suyo vino,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los suyos no le recibieron.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solamente un grupo pequeño lo recibió.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Juan.1:12.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a todos los que le recibieron, les dio el derecho de llegar a ser hijos de Dios,</a:t>
            </a:r>
            <a:r>
              <a:rPr lang="es-ES" b="1" dirty="0">
                <a:latin typeface="Maiandra GD" panose="020E0502030308020204" pitchFamily="34" charset="0"/>
              </a:rPr>
              <a:t> es decir, a los que creen en su nombre,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2857885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2. Él que no es de Dios, no oye su voz.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Juan.4:6.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Nosotros somos de Dios; el que conoce a Dios, nos oye;</a:t>
            </a:r>
            <a:r>
              <a:rPr lang="es-ES" b="1" dirty="0">
                <a:latin typeface="Maiandra GD" panose="020E0502030308020204" pitchFamily="34" charset="0"/>
              </a:rPr>
              <a:t> el que no es de Dios, no nos oye. En esto conocemos el espíritu de la verdad y el espíritu del error.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3. Él que es de Dios, escucha su voz.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Juan.8:47.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El que es de Dios escucha las palabras de Dios;</a:t>
            </a:r>
            <a:r>
              <a:rPr lang="es-ES" b="1" dirty="0">
                <a:latin typeface="Maiandra GD" panose="020E0502030308020204" pitchFamily="34" charset="0"/>
              </a:rPr>
              <a:t> por eso vosotros no escucháis, porque no sois de Dios.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13562404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6" name="Nube 5">
            <a:extLst>
              <a:ext uri="{FF2B5EF4-FFF2-40B4-BE49-F238E27FC236}">
                <a16:creationId xmlns:a16="http://schemas.microsoft.com/office/drawing/2014/main" id="{243AD63A-A216-4605-896D-583EE6499350}"/>
              </a:ext>
            </a:extLst>
          </p:cNvPr>
          <p:cNvSpPr/>
          <p:nvPr/>
        </p:nvSpPr>
        <p:spPr>
          <a:xfrm>
            <a:off x="0" y="0"/>
            <a:ext cx="9144000" cy="1709715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436" y="81504"/>
            <a:ext cx="864907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SON REBAÑO AMADO:</a:t>
            </a:r>
            <a:b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 “YO LES CONOZCO”. JUAN.10:27.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709716"/>
            <a:ext cx="5401598" cy="514828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Mis ovejas oyen mi voz,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yo las conozco</a:t>
            </a:r>
            <a:r>
              <a:rPr lang="es-ES" b="1" dirty="0">
                <a:latin typeface="Maiandra GD" panose="020E0502030308020204" pitchFamily="34" charset="0"/>
              </a:rPr>
              <a:t> y me siguen;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conoce sus ovejas por eso las llama por su nombre.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éste le abre el portero,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las ovejas oyen su voz;</a:t>
            </a:r>
            <a:r>
              <a:rPr lang="es-ES" b="1" dirty="0">
                <a:latin typeface="Maiandra GD" panose="020E0502030308020204" pitchFamily="34" charset="0"/>
              </a:rPr>
              <a:t> llama a sus ovejas por nombre y las conduce afuera.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Hasta la fecha los pastores orientales dan nombre a las ovejas, ellos conocen a sus ovejas y las ovejas a su pastor.</a:t>
            </a:r>
          </a:p>
          <a:p>
            <a:endParaRPr lang="es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26" y="1709715"/>
            <a:ext cx="3738345" cy="514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3431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Jesús las conoce.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Juan.10:14.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 soy el buen pastor,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conozco mis ovejas</a:t>
            </a:r>
            <a:r>
              <a:rPr lang="es-ES" b="1" dirty="0">
                <a:latin typeface="Maiandra GD" panose="020E0502030308020204" pitchFamily="34" charset="0"/>
              </a:rPr>
              <a:t> y las mías me conocen,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las cuida, da su vida por ellas.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 soy el buen pastor; </a:t>
            </a:r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el buen pastor da su vida por las ovejas.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aparezca Él príncipe de los pastores recibiremos la corona.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Pedro.5:4.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estemos en el trono Él nos seguirá pastoreando.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Apocalipsis.7:17.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gran bendición.</a:t>
            </a:r>
          </a:p>
        </p:txBody>
      </p:sp>
      <p:sp>
        <p:nvSpPr>
          <p:cNvPr id="2" name="Llamada de nube 1"/>
          <p:cNvSpPr/>
          <p:nvPr/>
        </p:nvSpPr>
        <p:spPr>
          <a:xfrm>
            <a:off x="5254580" y="-1"/>
            <a:ext cx="3889420" cy="2871989"/>
          </a:xfrm>
          <a:prstGeom prst="cloudCallout">
            <a:avLst>
              <a:gd name="adj1" fmla="val -51297"/>
              <a:gd name="adj2" fmla="val 9478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Y cuando aparezca el Príncipe de los pastores,</a:t>
            </a:r>
            <a:r>
              <a:rPr lang="es-ES" sz="2000" b="1" dirty="0">
                <a:latin typeface="Maiandra GD" panose="020E0502030308020204" pitchFamily="34" charset="0"/>
              </a:rPr>
              <a:t> recibiréis la corona inmarcesible de gloria</a:t>
            </a:r>
            <a:r>
              <a:rPr lang="es-ES" dirty="0">
                <a:latin typeface="Maiandra GD" panose="020E0502030308020204" pitchFamily="34" charset="0"/>
              </a:rPr>
              <a:t>. </a:t>
            </a:r>
          </a:p>
        </p:txBody>
      </p:sp>
      <p:sp>
        <p:nvSpPr>
          <p:cNvPr id="4" name="Llamada rectangular redondeada 3"/>
          <p:cNvSpPr/>
          <p:nvPr/>
        </p:nvSpPr>
        <p:spPr>
          <a:xfrm>
            <a:off x="5344732" y="4146997"/>
            <a:ext cx="3799268" cy="2711003"/>
          </a:xfrm>
          <a:prstGeom prst="wedgeRoundRectCallout">
            <a:avLst>
              <a:gd name="adj1" fmla="val -104223"/>
              <a:gd name="adj2" fmla="val 22500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FF66"/>
                </a:highlight>
                <a:latin typeface="Maiandra GD" panose="020E0502030308020204" pitchFamily="34" charset="0"/>
              </a:rPr>
              <a:t>pues el Cordero en medio del trono los pastoreará</a:t>
            </a:r>
            <a:r>
              <a:rPr lang="es-ES" sz="2000" b="1" dirty="0">
                <a:latin typeface="Maiandra GD" panose="020E0502030308020204" pitchFamily="34" charset="0"/>
              </a:rPr>
              <a:t> y los guiará a manantiales de aguas de vida, y Dios enjugará toda lágrima de sus ojos. </a:t>
            </a:r>
          </a:p>
        </p:txBody>
      </p:sp>
    </p:spTree>
    <p:extLst>
      <p:ext uri="{BB962C8B-B14F-4D97-AF65-F5344CB8AC3E}">
        <p14:creationId xmlns:p14="http://schemas.microsoft.com/office/powerpoint/2010/main" val="35902663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2996291B-3EFE-49A1-B501-F79812242B20}"/>
              </a:ext>
            </a:extLst>
          </p:cNvPr>
          <p:cNvSpPr/>
          <p:nvPr/>
        </p:nvSpPr>
        <p:spPr>
          <a:xfrm>
            <a:off x="0" y="43154"/>
            <a:ext cx="9139944" cy="1785646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6319"/>
            <a:ext cx="876631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SON REBAÑO OBEDIENTE: </a:t>
            </a:r>
            <a:b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“ELLAS ME SIGUEN”. JUAN.10:27</a:t>
            </a:r>
            <a:r>
              <a:rPr lang="es-ES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ernard MT Condensed" panose="02050806060905020404" pitchFamily="18" charset="0"/>
              </a:rPr>
              <a:t>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828800"/>
            <a:ext cx="5383369" cy="5029200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Mis ovejas oyen mi voz, y yo las conozco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me siguen;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las conduce fuera, por que ellas le siguen.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éste le abre el portero, y las ovejas oyen su voz; llama a sus ovejas por nombre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las conduce afuera.</a:t>
            </a:r>
            <a:r>
              <a:rPr lang="es-ES" b="1" u="sng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va delante de ellas, y ellas le siguen.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Juan.10:4.</a:t>
            </a:r>
          </a:p>
          <a:p>
            <a:endParaRPr lang="es-ES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368" y="1828800"/>
            <a:ext cx="3758603" cy="5029200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34808753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Cuando saca todas las suyas, va delante de ellas,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las ovejas lo siguen porque conocen su voz.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Son muy obedientes le hacen caso al pastor.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que siguen al Señor, no serán engañados por los falsos maestros.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 siguen a atraves de su palabra, ya que es la verdad.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Juan.17:17.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Santifícalos en la verdad;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tu palabra es verdad.</a:t>
            </a:r>
            <a:r>
              <a:rPr lang="es-ES" b="1" u="sng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17922021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Nube 4">
            <a:extLst>
              <a:ext uri="{FF2B5EF4-FFF2-40B4-BE49-F238E27FC236}">
                <a16:creationId xmlns:a16="http://schemas.microsoft.com/office/drawing/2014/main" id="{C2C04611-A9EA-4EFA-9BDC-82E241A9285F}"/>
              </a:ext>
            </a:extLst>
          </p:cNvPr>
          <p:cNvSpPr/>
          <p:nvPr/>
        </p:nvSpPr>
        <p:spPr>
          <a:xfrm>
            <a:off x="0" y="0"/>
            <a:ext cx="9141971" cy="1020417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028" y="1"/>
            <a:ext cx="8629193" cy="934278"/>
          </a:xfrm>
        </p:spPr>
        <p:txBody>
          <a:bodyPr/>
          <a:lstStyle/>
          <a:p>
            <a:pPr algn="ctr"/>
            <a:r>
              <a:rPr lang="es-ES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113183"/>
            <a:ext cx="9144000" cy="5744818"/>
          </a:xfrm>
        </p:spPr>
        <p:txBody>
          <a:bodyPr>
            <a:normAutofit fontScale="85000" lnSpcReduction="2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 somos verdaderas ovejas de Cristo seremos: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1. Un rebaño especial: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“Mis Ovejas”.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2. Un rebaño atento: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“Oyen Mi Voz”.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3. Un rebaño amado: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“Yo Les Conozco”.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4. Un rebaño obediente: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“Me Siguen”.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día final Dios apartará, como Él pastor aparta las ovejas de los cabritos.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Mateo.25:32.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serán reunidas delante de El todas las naciones; y separará a unos de otros,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como el pastor separa las ovejas de los cabritos.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¿Somos ovejas verdaderas o somos lobos vestidos de ovejas?.</a:t>
            </a:r>
          </a:p>
          <a:p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147568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5705475"/>
            <a:ext cx="9144000" cy="11525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705475"/>
          </a:xfrm>
          <a:prstGeom prst="rect">
            <a:avLst/>
          </a:prstGeom>
        </p:spPr>
      </p:pic>
      <p:sp>
        <p:nvSpPr>
          <p:cNvPr id="3" name="Bocadillo nube: nube 2">
            <a:extLst>
              <a:ext uri="{FF2B5EF4-FFF2-40B4-BE49-F238E27FC236}">
                <a16:creationId xmlns:a16="http://schemas.microsoft.com/office/drawing/2014/main" id="{9A2BE954-670C-4DB1-BD70-6E27E2FC4511}"/>
              </a:ext>
            </a:extLst>
          </p:cNvPr>
          <p:cNvSpPr/>
          <p:nvPr/>
        </p:nvSpPr>
        <p:spPr>
          <a:xfrm>
            <a:off x="4572000" y="0"/>
            <a:ext cx="4571999" cy="3524249"/>
          </a:xfrm>
          <a:prstGeom prst="cloudCallout">
            <a:avLst>
              <a:gd name="adj1" fmla="val -57065"/>
              <a:gd name="adj2" fmla="val 50663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/>
              <a:t>POR SU FINA ATENCIÓN.</a:t>
            </a:r>
          </a:p>
        </p:txBody>
      </p:sp>
    </p:spTree>
    <p:extLst>
      <p:ext uri="{BB962C8B-B14F-4D97-AF65-F5344CB8AC3E}">
        <p14:creationId xmlns:p14="http://schemas.microsoft.com/office/powerpoint/2010/main" val="179620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6" name="Nube 5">
            <a:extLst>
              <a:ext uri="{FF2B5EF4-FFF2-40B4-BE49-F238E27FC236}">
                <a16:creationId xmlns:a16="http://schemas.microsoft.com/office/drawing/2014/main" id="{5273F7E3-67CA-4557-A155-803AE4070531}"/>
              </a:ext>
            </a:extLst>
          </p:cNvPr>
          <p:cNvSpPr/>
          <p:nvPr/>
        </p:nvSpPr>
        <p:spPr>
          <a:xfrm>
            <a:off x="0" y="17396"/>
            <a:ext cx="9144000" cy="1537769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396"/>
            <a:ext cx="9144000" cy="1537769"/>
          </a:xfrm>
        </p:spPr>
        <p:txBody>
          <a:bodyPr/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SON UN REBAÑO ESPECIAL- </a:t>
            </a:r>
            <a:b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“MIS OVEJAS”. JUAN.10:27.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555168"/>
            <a:ext cx="5417830" cy="5302831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Mis ovejas</a:t>
            </a:r>
            <a:r>
              <a:rPr lang="es-ES" b="1" dirty="0">
                <a:latin typeface="Maiandra GD" panose="020E0502030308020204" pitchFamily="34" charset="0"/>
              </a:rPr>
              <a:t> oyen mi voz, y yo las conozco y me siguen;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Expresa posesión: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“MIS OVEJAS”.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Hemos sido comprado por El.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Hechos.20:28.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Tened cuidado de vosotros y de toda la grey, en medio de la cual el Espíritu Santo os ha hecho obispos para pastorear la iglesia de Dios,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la cual El compró con su propia sangre.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Corintios.6:20.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58" y="1555167"/>
            <a:ext cx="3722113" cy="5302831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41991140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Pues por precio habéis sido comprados;</a:t>
            </a:r>
            <a:r>
              <a:rPr lang="es-ES" b="1" dirty="0">
                <a:latin typeface="Maiandra GD" panose="020E0502030308020204" pitchFamily="34" charset="0"/>
              </a:rPr>
              <a:t> por tanto, glorificad a Dios en vuestro cuerpo y en vuestro espíritu, los cuales son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Pedro.1:19.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sino con sangre preciosa,</a:t>
            </a:r>
            <a:r>
              <a:rPr lang="es-ES" b="1" dirty="0">
                <a:latin typeface="Maiandra GD" panose="020E0502030308020204" pitchFamily="34" charset="0"/>
              </a:rPr>
              <a:t> como de un cordero sin tacha y sin mancha, la sangre de 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nos compró con su sangre, Él dio su vida por sus ovejas.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Juan.10:11.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Yo soy el buen pastor;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el buen pastor da su vida por las ovejas.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Pertenecemos a Él, Él es nuestro dueño absoluto.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8957858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128590" cy="6848296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Expresa carácter:</a:t>
            </a:r>
            <a:r>
              <a:rPr lang="es-ES" b="1" dirty="0">
                <a:latin typeface="Maiandra GD" panose="020E0502030308020204" pitchFamily="34" charset="0"/>
              </a:rPr>
              <a:t> Oveja, no lobos aunque muchos se disfrazaron como ovejas, pero por dentro son como lobos rapaces.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Mateo.7:15.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Cuidaos de los falsos profetas,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que vienen a vosotros con vestidos de ovejas,</a:t>
            </a:r>
            <a:r>
              <a:rPr lang="es-ES" b="1" dirty="0">
                <a:latin typeface="Maiandra GD" panose="020E0502030308020204" pitchFamily="34" charset="0"/>
              </a:rPr>
              <a:t> pero por dentro son lobos rapaces.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1. El rebaño de Cristo no son como estos falsos maestros: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traen enseñanzas falsas.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(Lobos Rapaces).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son astutos.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(Vestidos de Ovejas).</a:t>
            </a:r>
          </a:p>
          <a:p>
            <a:endParaRPr lang="es-ES" b="1" dirty="0">
              <a:solidFill>
                <a:schemeClr val="bg1"/>
              </a:solidFill>
            </a:endParaRP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91" y="9704"/>
            <a:ext cx="4013380" cy="6848296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6948995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Los lobos desgarran a su presa.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Ezequiel.22:27.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Sus príncipes en medio de ella son como lobos que desgarran la presa,</a:t>
            </a:r>
            <a:r>
              <a:rPr lang="es-ES" b="1" dirty="0">
                <a:latin typeface="Maiandra GD" panose="020E0502030308020204" pitchFamily="34" charset="0"/>
              </a:rPr>
              <a:t> derramando sangre y destruyendo vidas para obtener ganancias injustas.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El lobo dispersa.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el que es un asalariado y no un pastor, que no es el dueño de las ovejas, ve venir al lobo, y abandona las ovejas y huye,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el lobo las arrebata y las dispersa.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Éfeso después de la partida del apóstol Pablo.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7392" cy="6848296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826779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Vendrían lobos feroces que no iban a perdonar el rebaño.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Hechos.20:29.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Sé que después de mi partida,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vendrán lobos feroces entre vosotros</a:t>
            </a:r>
            <a:r>
              <a:rPr lang="es-ES" b="1" dirty="0">
                <a:latin typeface="Maiandra GD" panose="020E0502030308020204" pitchFamily="34" charset="0"/>
              </a:rPr>
              <a:t> que no perdonarán el rebaño,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lobos rapaces han hecho más daño al rebaño que los enemigos de afuera.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Hay que ser ovejas de 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las cuida. </a:t>
            </a:r>
          </a:p>
          <a:p>
            <a:pPr algn="ctr"/>
            <a:r>
              <a:rPr lang="es-ES" b="1" u="sng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“NO TEMAÏS REBAÑO”.</a:t>
            </a:r>
            <a:r>
              <a:rPr lang="es-ES" b="1" u="sng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Lucas.12:32.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0"/>
            <a:ext cx="3887391" cy="6858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1615149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254580" cy="6848296"/>
          </a:xfrm>
        </p:spPr>
        <p:txBody>
          <a:bodyPr>
            <a:normAutofit fontScale="92500"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FF66"/>
                </a:highlight>
                <a:latin typeface="Maiandra GD" panose="020E0502030308020204" pitchFamily="34" charset="0"/>
              </a:rPr>
              <a:t>No temas, rebaño pequeño,</a:t>
            </a:r>
            <a:r>
              <a:rPr lang="es-ES" b="1" dirty="0">
                <a:latin typeface="Maiandra GD" panose="020E0502030308020204" pitchFamily="34" charset="0"/>
              </a:rPr>
              <a:t> porque vuestro Padre ha decidido daros el reino.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Cristo es la puerta de estas ovejas y solo en Él hallaremos pasto.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Juan.10:9.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Yo soy la puerta;</a:t>
            </a:r>
            <a:r>
              <a:rPr lang="es-ES" b="1" dirty="0">
                <a:latin typeface="Maiandra GD" panose="020E0502030308020204" pitchFamily="34" charset="0"/>
              </a:rPr>
              <a:t> si alguno entra por mí, será salvo; y entrará y saldrá y hallará pasto.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en Cristo hallamos toda bendición Espiritual.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Efesios.1:3.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Bendito sea el Dios y Padre de nuestro Señor Jesucristo,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que nos ha bendecido con toda bendición espiritual en los lugares celestiales en Cristo,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80" y="9704"/>
            <a:ext cx="3889420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4098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6" name="Nube 5">
            <a:extLst>
              <a:ext uri="{FF2B5EF4-FFF2-40B4-BE49-F238E27FC236}">
                <a16:creationId xmlns:a16="http://schemas.microsoft.com/office/drawing/2014/main" id="{F7864E3D-A13F-46D0-A6C1-9D6094D8C059}"/>
              </a:ext>
            </a:extLst>
          </p:cNvPr>
          <p:cNvSpPr/>
          <p:nvPr/>
        </p:nvSpPr>
        <p:spPr>
          <a:xfrm>
            <a:off x="0" y="17396"/>
            <a:ext cx="9144000" cy="1533108"/>
          </a:xfrm>
          <a:prstGeom prst="clou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783"/>
            <a:ext cx="8110330" cy="1144176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SON REBAÑO ATENTO: </a:t>
            </a:r>
            <a:b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“OYEN MI VOZ”. JUAN.10:27.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567900"/>
            <a:ext cx="4971245" cy="5290099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Mis ovejas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oyen mi voz,</a:t>
            </a:r>
            <a:r>
              <a:rPr lang="es-ES" b="1" dirty="0">
                <a:latin typeface="Maiandra GD" panose="020E0502030308020204" pitchFamily="34" charset="0"/>
              </a:rPr>
              <a:t> y yo las conozco y me siguen;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Otra característica de este rebaño es que ellos escuchan la voz de Cristo.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un extraño un desconocido les llama aunque sea con voz suave y piadosa, las ovejas de Cristo se espantan y huyen como si han visto a un lobo.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Entre más la llame Él extraño, más rápido huirán las ovejas, pero cuando Él pastor llama corren hacia Él.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45" y="1567900"/>
            <a:ext cx="4172755" cy="5290099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4035385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9704"/>
            <a:ext cx="5364990" cy="684829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Ya que las ovejas oyen su voz.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Juan.10:3.</a:t>
            </a:r>
            <a:r>
              <a:rPr lang="es-ES" b="1" u="sng" dirty="0">
                <a:highlight>
                  <a:srgbClr val="000080"/>
                </a:highlight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éste le abre el portero,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y las ovejas oyen su voz;</a:t>
            </a:r>
            <a:r>
              <a:rPr lang="es-ES" b="1" dirty="0">
                <a:latin typeface="Maiandra GD" panose="020E0502030308020204" pitchFamily="34" charset="0"/>
              </a:rPr>
              <a:t> llama a sus ovejas por nombre y las conduce afuera.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verdaderas ovejas, las que son de Cristo conocen su voz, Él que realmente es de Dios, las palabras de Dios oye.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I Juan.4:6.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Nosotros somos de Dios; el que conoce a Dios, nos oye;</a:t>
            </a:r>
            <a:r>
              <a:rPr lang="es-ES" b="1" dirty="0">
                <a:latin typeface="Maiandra GD" panose="020E0502030308020204" pitchFamily="34" charset="0"/>
              </a:rPr>
              <a:t> el que no es de Dios, no nos oye. En esto conocemos el espíritu de la verdad y el espíritu del error.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90" y="9704"/>
            <a:ext cx="3779010" cy="684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5197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1579</Words>
  <Application>Microsoft Office PowerPoint</Application>
  <PresentationFormat>Presentación en pantalla (4:3)</PresentationFormat>
  <Paragraphs>132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Arial</vt:lpstr>
      <vt:lpstr>Bernard MT Condensed</vt:lpstr>
      <vt:lpstr>Calibri</vt:lpstr>
      <vt:lpstr>Calibri Light</vt:lpstr>
      <vt:lpstr>Maiandra GD</vt:lpstr>
      <vt:lpstr>Tema de Office</vt:lpstr>
      <vt:lpstr> EL REBAÑO DE CRISTO. JUAN.10:27. </vt:lpstr>
      <vt:lpstr>SON UN REBAÑO ESPECIAL-  “MIS OVEJAS”. JUAN.10:27.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SON REBAÑO ATENTO:  “OYEN MI VOZ”. JUAN.10:27.</vt:lpstr>
      <vt:lpstr>Presentación de PowerPoint</vt:lpstr>
      <vt:lpstr>Presentación de PowerPoint</vt:lpstr>
      <vt:lpstr>Presentación de PowerPoint</vt:lpstr>
      <vt:lpstr>SON REBAÑO AMADO:  “YO LES CONOZCO”. JUAN.10:27.</vt:lpstr>
      <vt:lpstr>Presentación de PowerPoint</vt:lpstr>
      <vt:lpstr>SON REBAÑO OBEDIENTE:  “ELLAS ME SIGUEN”. JUAN.10:27.</vt:lpstr>
      <vt:lpstr>Presentación de PowerPoint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22</cp:revision>
  <dcterms:created xsi:type="dcterms:W3CDTF">2019-03-25T15:51:34Z</dcterms:created>
  <dcterms:modified xsi:type="dcterms:W3CDTF">2024-01-29T18:12:10Z</dcterms:modified>
</cp:coreProperties>
</file>