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83" r:id="rId5"/>
    <p:sldId id="284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4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5" r:id="rId23"/>
    <p:sldId id="30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3333FF"/>
    <a:srgbClr val="9900CC"/>
    <a:srgbClr val="6600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40054B-8740-94F3-7338-4E220BD1D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DF4C07-430C-5D35-8E5C-7EC92EFD1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CA78BF-DC21-7DC4-15E7-652D2774B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4851BD-7216-BEAE-CD03-108DFBD97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6E62BE-A26D-D369-37E9-DA8F8102C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41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9FFE30-21DD-A4D0-89A2-4AFA4C5C6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A35B690-9F55-C9FB-9AF8-FA12A8C24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7972F9-46A4-602F-2E11-BC3B578E8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8BEB31-DE5E-881D-67DC-8CD79144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A5B871-ADD4-63E6-CA3E-BE81110C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4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ADB3C95-2CA8-3633-9F71-5AD26A7936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6B72BF-397C-72AC-1831-E5B7BDBBE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AB1DA0-68B3-3707-7E84-195A2D4ED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6280EC-93C5-03E0-37F3-E24A58909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3A6AA5-FE85-A0A0-BCFD-E5CF2B2EC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70DAA7-37A3-0A97-92AC-9CD5DCE1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52E319-E116-C2B0-1B5E-45AF0B383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5F8CB9-C78C-431E-ACC9-9738D105D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46C158-283F-E78D-1838-C9C8DAD7C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FB65B1-5F11-5FC4-5125-1435B741D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4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2F2629-4E7D-5096-901C-A68DF7ABE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D86D5B-057D-BAA8-6C22-97E904CDE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F5D701-42BC-3FF9-3366-DA2C74DD6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D08B18-9E85-848D-D15C-56BA99B84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ACC136-036D-1D0A-BF67-506C5B3F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8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4861C7-5CED-EB8E-66B7-E9BB45117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4D3BC-A62C-4AE4-F751-B6EC6DDD56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1A75DC2-5B73-EE32-128D-9A554E40B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290D3AC-6E60-550A-A570-973EBA576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2C6654-5806-6C41-B113-3A685FD40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EF9D-7B30-EEE8-61DB-63D064E31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2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38B0A-6C3E-EB1C-A136-0E6C4208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45411A-4250-191C-5489-3D5E14DB2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850C0-F705-BC20-F307-DB7E96A2E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DAEEDBA-EAE6-E131-C2DD-F16E0111D3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594334-B749-1FAA-C443-E58101B8C5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9361A2C-647D-3136-45E9-112C0C6E0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75E80B2-229F-584C-C556-F1B83B748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51066C4-2554-D4C9-1CF1-3794CE611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41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F9B916-FB29-C828-0C74-D172474FA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59C2532-0CCA-4520-0579-AC1BE4B82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838A3EF-144B-AFB1-6E69-9A10CC9F4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2F36EED-B63B-258C-B9FB-7FDCF304D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0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55C3D6-EFB1-1008-3AE7-88687CA1B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50682DF-6533-91A0-485D-8486CFA1A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D44001-524A-373C-0C2A-C09392DBE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48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1F1423-9D9F-F563-E5F6-5870DCB3A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9E3D5A-A2B9-D82A-CF38-F81E74C51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998242-5080-3F90-65FF-131E06AC8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9A800E-636A-884C-B21C-F043C77DC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13355E2-0490-71E2-B29F-419874A0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1CEDCA5-02C1-6E7F-3E4A-F63B7BF16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6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85BA53-270F-796D-F1EF-2891C2C31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224C41-3B1E-BC6A-E224-F72920F3E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05A9C1-CBB0-9BAD-6DB3-7A02BB1DB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DF80C2-D661-A48B-3B70-C9C9F344C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9C61DB-663D-D9E8-F116-B25AC0DFE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CAE79A-073B-C955-30D7-C21555C41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45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3063B8-0E7E-3EEF-CBA7-784AAB335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6B13C4-6328-A1FE-731F-10A93BF8D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1F69FC-859E-906C-159E-B24714DB13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7E7DF-C5B3-4040-9988-F38AB96D71C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60E46A-15F1-5AB1-3890-F4CB22C32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AC30AC-36E2-4B34-18A7-57634CA78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BFF9C-80F7-4569-AFB5-2F18E17162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9B292D2-D939-0327-40C3-D15998029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5CE2ABF-63E0-BB85-59C6-9614C0505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B6EFB2D-F04D-F12D-8510-1C6B08C5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FEE51F1-6EFB-BE10-6375-46976D53D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 lnSpcReduction="10000"/>
          </a:bodyPr>
          <a:lstStyle/>
          <a:p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Aquí Lucas comienza la narración de una nueva fase en el ministerio de Cristo, que no se encuentra en los otros Evangelios.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Mateo y Marcos relatan solamente unos pocos detalles sobre el lugar y tiempo de estos acontecimientos.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Lucas.9:51.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Sucedió que cuando se cumplían los días de Su ascensión,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Jesús, con determinación, afirmó Su rostro para ir a Jerusalén.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 relaciona con toda una secuencia de acontecimientos: sufrimiento, muerte, resurrección. 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9346F6A-303B-AF0D-7F46-670727B6C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175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9CD67-6DA9-A0AF-FB55-CAA939E73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C43CB4E-AD92-57AA-2EF1-24918A074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D7DFFED-EE1A-0D87-B554-004B64A6C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724B556-CCAB-C09D-9C1C-365CE5DE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15F1E14-71F8-D706-C311-E98DF05D9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33FF"/>
                </a:highlight>
                <a:latin typeface="Maiandra GD" panose="020E0502030308020204" pitchFamily="34" charset="0"/>
              </a:rPr>
              <a:t>De nuevo el rey envió a él otro capitán de cincuenta con sus cincuenta que le habló: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«Hombre de Dios, así dice el rey: “Desciende inmediatamente”».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«Si yo soy hombre de Dios», respondió Elías, «que descienda fuego del cielo y te consuma a ti y a tus cincuenta».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Entonces el fuego de Dios descendió del cielo y lo consumió a él y a sus cincuenta.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Estos dos discípulos, que después mostraron mucha moderación y amor, en esta ocasión expresan el celo abrasador de su lealtad equivocada hacia Jesús.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AE017AE-098E-7D2E-2807-139B3D768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415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CA4F7-9E80-1564-9AED-C50B32035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036AD8A-AE72-8259-A8C0-2420798A7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619498A-7668-CA76-2310-C23FE0723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88FC230-A85D-5797-2128-D0A40638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AEF5A4D-8448-BCD3-9628-EF46AE851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Ellos querían que Dios enviara fuego del cielo y consumiera a los que no se sintieron dignos de atender al Hijo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Quizá por esto Jesús les había apodado "Hijos del trueno" o "Boanerges"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Marcos.3:17.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Jacobo, hijo de Zebedeo, y Juan hermano de Jacobo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(a quienes puso por nombre Boanerges, que significa: «Hijos del Trueno»);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Era natural que se sintieran indignados ante la actitud inhóspita de los samaritanos.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por sí los judíos no querían a los samaritanos.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DB99C74-1B46-7259-FDA0-672949F78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37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8E379-5D37-C0F3-FBAD-B9F80FAB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D495427-AD3A-FCBC-13D8-B5B6EC53B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3CC2B62-1E0A-865D-CA91-EA2D58048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C6154ED-4D1E-086E-F265-A4639335F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BF6B43-D300-098F-F9E2-333EF89E4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ahora que han menospreciado al Señor.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¡esto es el colmo!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más, de lo que Juan y Jacobo podían soportar.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discípulos quieren usar la autoridad y el poder que han recibido para realizar su misión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Lucas.9:1.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Reuniendo Jesús a los doce discípulos, les dio poder y autoridad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sobre todos los demonios y para sanar enfermedades.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propósitos destructivos. Así demostraron verdadera fe, pero al mismo tiempo, constituye una expresión de insensibilidad.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B690A96-D809-3E5F-13C9-2BFE5E36E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826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38B4D-4165-48CD-402A-231B9D7E6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F8F40DE-7013-F45D-BF42-45772CAA7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131DF60-6000-2FB6-051C-1B340712B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53E92F9-0CB3-B17F-5B63-EA5FFBE89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C759A95-C2F9-9128-54CC-8486CBF64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está fuera de lugar teniendo en cuenta los objetivos redentores de Jesús.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Lucas.9:56.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el Hijo del Hombre no ha venido para destruir las almas de los hombres,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sino para salvarlas». Y se fueron a otra aldea.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había venido para salvar no para destruir y matar.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Lucas.19:10.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el Hijo del Hombre ha venido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a buscar y a salvar lo que se había perdido».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2333286-2B20-A68F-337C-8B140D9BE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3294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7DE76-B25B-0EBA-7DDB-A2DA5BB4F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4AECAF8-E53C-68D0-1DE7-3A967080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DBC08A-F87A-B420-C183-3587567C11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206A1F5-CD94-E317-EF57-8EEEBD457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25113D5-1CA1-CEE3-5915-B6DE8D5CE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Satanás es el que viene para matar y destruir.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Juan.10:10.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»El ladrón solo viene para robar, matar y destruir.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Yo he venido para que tengan vida, y para que la tengan en abundancia.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actitud vengativa de Jacobo y Juan no era correcta, ni Jesús se sintió tan ofendido como Ellos lo estaban.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los reprende.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Lucas.9:55.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Pero Él, volviéndose, los reprendió,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dijo: «Ustedes no saben de qué espíritu son, 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11D0E5C-C6C8-E00F-D16D-F0626B6AD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404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CE32C-2479-D33E-C520-469F706F5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47C3DA4-D9D2-B8F2-0E23-86B25FC59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04F563D-01C4-5966-78F1-2CCBB8589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53023A3-84E6-3FA9-B18C-86D9317E8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D9D7C67-4599-1FF6-0383-3E114A45B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cierto, que Jesús, lejos de conceder la petición de Juan y Jacobo, condenó su actitud de amargura y venganza hacia los samaritanos.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Anteriormente Él Señor había amonestado a Juan por impedir que Él hombre expulsara demonios en el nombre de Jesús.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Señor les está enseñando que debían adoptar una actitud de tolerancia.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discípulos debían entender que Él espíritu de Jesús no era el de consumir con fuego, sino de ganar almas.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Lucas.9:56.</a:t>
            </a:r>
            <a:endParaRPr lang="en-US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3399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8465AFA-212C-C843-1C9C-41F1188E3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680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C63E5-D25C-10E3-DDAC-5E8B6F1A6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D030600-A93E-65C3-01B4-1E464F2F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5946E6-A21E-1412-99E0-239225456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7341853-1DC7-C8F1-A28B-A7FE1E309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5F80C22-924E-C957-0385-361E9A5DA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porque el Hijo del Hombre no ha venido para destruir las almas de los hombres,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para salvarlas». Y se fueron a otra aldea.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palabra perder, apollumi Strong #622: Desgastar, destruir por completo, desintegrar. El NT con frecuencia usa la palabra para describir la destitución espiritual. La destrucción para Él pecador no resulta en aniquilación o extinción. No es la pérdida del ser, sino del bienestar.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venganza no es Nuestra es de Dios, por eso no debemos de buscar la venganza Nosotros mismos.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Romanos.12:17-21.</a:t>
            </a: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B47B384-779E-0350-018F-B828C43F0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255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49CE4-FF0D-C570-D723-2341072E5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5E47BFF-78C5-06CF-3FFC-30E43EAD8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562BE24-A92D-9B60-0D36-993D20D05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BD62FAE-D85A-D8A9-6DEC-6F24F866F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DFAFCDB-FB30-BB9B-D66F-13C5E5B00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Nunca paguen a nadie mal por mal.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Respeten lo bueno delante de todos los hombres.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Si es posible,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cuanto de ustedes dependa, estén en paz con todos los hombres.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Amados, nunca tomen venganza ustedes mismos,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den lugar a la ira de Dios, porque escrito está: «MÍA ES LA VENGANZA, YO PAGARÉ», dice el Señor.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V.20.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BE3D3F2-D538-25A1-B57B-EA74290B0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22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07A8E-6498-C27E-A35F-D1D553AE6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2214F31-C8D8-9593-9D88-D66A38D57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B29A4DE-380B-B417-0697-F22F5919FB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BC28587-FA90-3C03-EC89-B90B904D1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A3721A5-D63C-5F87-A44E-F4D9ABA04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«PERO SI TU ENEMIGO TIENE HAMBRE, DALE DE COMER; Y SI TIENE SED, DALE DE BEBER,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HACIENDO ESTO, CARBONES ENCENDIDOS AMONTONARÁS SOBRE SU CABEZA».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V.21.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No seas vencido por el mal,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vence el mal con el bien.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Nunca seamos tentados a vengarnos Nosotros mismos.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 pagar mal por mal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 Tesalonicenses.5:15.</a:t>
            </a: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4EED859-C8B0-BC57-7F21-A584B55E1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340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D2415-3609-BDAC-6359-48EBB63E1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1C97A68-A712-DD25-7212-C953E2651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9D77B29-3609-5134-636F-1D999347E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6B2AC28-00FD-34B3-670B-C254F915D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FCA3777-C732-46DB-50DE-4445BFBB4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Miren que ninguno devuelva a otro mal por mal,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que procuren siempre lo bueno los unos para con los otros, y para con todos.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 Pedro.3:9.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no devolviendo mal por mal, o insulto por insulto,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más bien bendiciendo, porque fueron llamados con el propósito de heredar bendición.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Nunca tomemos una actitud de vengarnos Nosotros, imitemos al apóstol Pablo.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Hechos.23:2-3.</a:t>
            </a:r>
            <a:endParaRPr lang="en-US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3399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E6DA263-E807-BF66-B571-52590BBA9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987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68F05-0E64-BF09-8B26-865B2ED07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AA48D6D-93BD-90E6-FE06-364A52B35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38F35C8-00CC-DF47-9859-DF1C565EC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8859AAB-90AB-E082-0CAB-D323F0977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A8C6AF0-96C1-CCB5-A291-69A540830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finalmente, ascensión. Este versículo da inicio a una nueva sección del Evangelio de Lucas, la resolución de Jesús de viajar a Jerusalén.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estaba muy consciente de que no faltaba mucho para que llegara el momento de su muerte; se acercaba la conclusión de su ministerio.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"El tiempo en que había de ser recibido arriba" se refiere a su ascensión después de resucitar de entre los muertos.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"Afirmó su rostro", significa que "resolvió con firmeza ir a Jerusalén".</a:t>
            </a: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81FAC7A-F1E4-3BD9-0932-CE869F1F37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387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65747-FE46-8AD3-74AD-4905190B3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6BF07E0-A54E-4DFB-408B-B81ED8999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8AC5038-F2B9-462D-3E4E-7890EFD2B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6D56B0E-0801-3364-4965-5ED49C9F2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999D5CA-B256-FEE1-7E42-947FDFAAB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el sumo sacerdote Ananías ordenó a los que estaban junto a él,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33FF"/>
                </a:highlight>
                <a:latin typeface="Maiandra GD" panose="020E0502030308020204" pitchFamily="34" charset="0"/>
              </a:rPr>
              <a:t>que lo golpearan en la boca.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Entonces Pablo le dijo: «¡Dios lo golpeará a usted, pared blanqueada!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¿Se sienta usted para juzgarme conforme a la ley, y viola la ley ordenando que me golpeen?».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no devolvió el golpe esto es poner la otra mejilla.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Mateo.5:39.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»Pero Yo les digo: no resistan al que es malo; antes bien,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a cualquiera que te abofetee en la mejilla derecha, vuélvele también la otra.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D834D3E-9C1E-264D-14CB-8FC4C4F283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702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F3D27-AEDE-4035-C251-2542D6C89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405BC53-0D74-684A-9533-88946E4DF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1F08F32-1143-2B96-445F-C4F081270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4F2AEF8-F899-59EB-C272-F3CED1FBF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8BF7990-29F3-D6A9-AA64-AAA44C1B7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prohíbe la venganza al insistir sobre las actitudes positivas al enfrentar el mal que nos llegue en forma de un insulto personal.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Dejemos la venganza a Dios Él pagara.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Hebreos.10:30.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Pues conocemos a Aquel que dijo: «MÍA ES LA VENGANZA, YO PAGARÉ».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otra vez: «EL SEÑOR JUZGARÁ A SU PUEBLO».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le robemos el lugar a Dios, al vengarnos Nosotros mismos, ese honor, ese privilegio le toca solamente a Dios.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8035DD3-C573-3F87-91B6-516FAB239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045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48E0F-D3B8-8EC6-A769-7D3DD59A0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365E717-515D-C69B-F637-494C08D1A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826CFF5-9C89-275E-363B-E632A9F6F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DE3DCA5-71F4-2AB6-CF20-003E182FF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8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E3A0713-231D-38AA-86AE-FF5179815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Nuestro Señor Jesucristo está determinado a ir a Jerusalén, pero tiene que pasar por una aldea de los Samaritanos quienes le rechazan que Jesús pase por allí.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Jacobo y Juan se molestan por esta actitud de los Samaritanos hacia Jesús y toman una actitud que es contraria a la actitud de su Maestro.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les reprende por su actitud vengativa, Jesús no vino a destruir vino a salvar.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venganza es de Dios no de Nosotros, dejemos que Dios actúe hacia aquellos que le rechazan nunca lo hagamos Nosotros.</a:t>
            </a:r>
          </a:p>
          <a:p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686C8E2-2582-5867-E41E-0E84747402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24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B792A-F08F-6784-D3B6-D274E6839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95D12FD-19E0-2BE0-25B9-6EC7A156F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1E47F5C-7C38-C31B-6FFA-17854DABE074}"/>
              </a:ext>
            </a:extLst>
          </p:cNvPr>
          <p:cNvSpPr/>
          <p:nvPr/>
        </p:nvSpPr>
        <p:spPr>
          <a:xfrm>
            <a:off x="0" y="5812971"/>
            <a:ext cx="12192000" cy="1045029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7660FDD-7C89-EA49-0C5F-FB024818A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7" cy="5812971"/>
          </a:xfrm>
          <a:prstGeom prst="rect">
            <a:avLst/>
          </a:prstGeom>
        </p:spPr>
      </p:pic>
      <p:sp>
        <p:nvSpPr>
          <p:cNvPr id="12" name="Bocadillo nube: nube 11">
            <a:extLst>
              <a:ext uri="{FF2B5EF4-FFF2-40B4-BE49-F238E27FC236}">
                <a16:creationId xmlns:a16="http://schemas.microsoft.com/office/drawing/2014/main" id="{A405B7D3-8B41-27DE-5263-C565CD372435}"/>
              </a:ext>
            </a:extLst>
          </p:cNvPr>
          <p:cNvSpPr/>
          <p:nvPr/>
        </p:nvSpPr>
        <p:spPr>
          <a:xfrm>
            <a:off x="6302829" y="-1"/>
            <a:ext cx="5889171" cy="3505201"/>
          </a:xfrm>
          <a:prstGeom prst="cloudCallout">
            <a:avLst>
              <a:gd name="adj1" fmla="val -61498"/>
              <a:gd name="adj2" fmla="val 553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 SU FINA ATENCIÓN.</a:t>
            </a:r>
          </a:p>
        </p:txBody>
      </p:sp>
    </p:spTree>
    <p:extLst>
      <p:ext uri="{BB962C8B-B14F-4D97-AF65-F5344CB8AC3E}">
        <p14:creationId xmlns:p14="http://schemas.microsoft.com/office/powerpoint/2010/main" val="7714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76297-4CB4-5847-13D8-587961DDA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58742E8-FEE0-A1EA-95B5-D6B0AB0D5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5091B7-7336-F3A7-D542-603B36CD7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4595920-4642-B7EA-D0A6-F2855DC9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D07C6CF-7A87-9E05-B88E-3E7E3D492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Jesús se dispone a ir a Jerusalén, para enfrentar todas las dificultades, peligros y sufrimientos que le esperaban.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Esta determinado sin miedo, sus discípulos iban con miedo.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Marcos.10:32-33.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Iban por el camino subiendo a Jerusalén, y Jesús iba delante de ellos.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Los discípulos estaban perplejos,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los que lo seguían tenían miedo. Y tomando aparte de nuevo a los doce, comenzó a decirles lo que le iba a suceder: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V.33.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«Ahora subimos a Jerusalén,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el Hijo del Hombre será entregado a los principales sacerdotes y a los escribas,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lo condenarán a muerte y lo entregarán a los gentiles. 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6C11A16-BEF3-A5B0-97B8-0607B779D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2408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34323-6834-CD25-40CA-09ED69AB5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71D6C64-945C-EC11-C0E1-BD81B7F74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7757E2-49E7-DE94-C047-CB6CC5C92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70D18CC-3392-AA38-6353-FF0AF5BDB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9F2B41E-A616-7483-EB49-DA9FAF8D7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tres ocasiones Lucas menciona que Jesús fue a Jerusalén.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Lucas.13:22.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Pasaba Jesús por ciudades y aldeas,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enseñando, mientras proseguía camino a Jerusalén.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Lucas.17:11.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Aconteció que mientras Jesús iba camino a Jerusalén,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pasaba entre Samaria y Galilea,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Durante la última etapa de su ministerio.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Juan dice que Jesús visitó Jerusalén tres veces.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Juan.7:10.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3E03C52-39A5-AE5C-DDE0-311510D76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6271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69F1A-A01F-9E14-EEA7-A0DF6C0D8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86FE0A6-4D22-B44E-1A53-9763F22AE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3EAC39F-0AE1-0437-C59E-A37CE50BC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136FD0D-4684-DA84-B61F-A8535A565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E840F80-CDEA-E25F-CDC4-05B05848B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cuando Sus hermanos subieron a la fiesta,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entonces Jesús también subió; no abiertamente, sino en secreto.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lo hizo abiertamente en esta ocasión.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Juan.11:17.</a:t>
            </a:r>
            <a:r>
              <a:rPr lang="en-U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Llegó, pues, Jesús y halló que ya hacía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cuatro días que Lázaro estaba en el sepulcro.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la muerte de Lázaro.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Juan.12:1.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Entonces Jesús, seis días antes de la Pascua, vino a Betania donde estaba Lázaro,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al que Jesús había resucitado de entre los muertos. 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E1EDEE-96EC-5A45-1862-515686A5E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55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955F8-6824-D2CF-8C97-BDA0970BB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FD2ACC1-F3DE-A579-237D-A3B5B0FB4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4A295F7-60C4-A3F3-E2AD-BEA49880C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2424572-96C3-DF7C-5685-51BDF5B84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A120367-55D8-D9E0-0143-C9514F860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envía a dos de sus discípulos adelante de Él.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Lucas.9:52.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envió mensajeros delante de Él;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y ellos fueron y entraron en una aldea de los samaritanos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hacer los preparativos para Él.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su viaje de Galilea a Judea, Jesús tenía que pasar por Samaria, y envió mensajeros delante de Él para que hicieran preparativos.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 los samaritanos no les molestaba que los judíos atravesaran su provincia con rumbo norte, después de haber estado en Jerusalén; pero se oponían a que los judíos pasaran por allí cuando subían a Jerusalén a adorar.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347D20B-1EB6-568E-10D6-534FC1097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377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A2506-6649-F225-EA99-BCC2B1BA3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236A895-90D4-B5ED-7120-E42B38800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86BE4DD-1EE5-5DAA-8FF4-93D9A6BF4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C1FC657-FAF1-0568-5422-AE2DAA6F8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A52B722-D8C8-CF05-25E6-084C4BD12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 ir a Jerusalén, Jesús no aceptaba el monte Gerizím, donde adoraban los samaritanos.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hecho de que Jesús enviara mensajeros delante de Él en esta ocasión es inusual, y desconocemos la razón por la cual lo hizo.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no lo recibieron.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Lucas.9:53.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Pero no lo recibieron,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sabían que había determinado ir a Jerusalén.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samaritanos no recibieron a Jesús: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“Porque su aspecto era como de ir a Jerusalén".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Les negaron su hospitalidad al enterarse que Jesús y su grupo de discípulos iban a celebrar una de las fiestas de los judíos.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4028F75-5D92-420D-5F5C-8E615AF75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659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75137-EDE9-E77F-79A3-070786DE4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9B59915-F8C6-338C-B871-5B799D5FC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51456B8-98A0-1D8F-2652-D14C3BC7A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0992C26-27DD-7D24-CFAF-8E6D3FE3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E5A5658-F4AA-A600-20E1-296782CCC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judíos no querían nada que ver con los samaritanos, y éstos se vengaban siempre que tenían la oportunidad de tomar represalias contra los judíos que aceptaban ir a Jerusalén como el lugar para adorar, en vez del sitio sagrado de los samaritanos, el monte Gerizím.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Recordemos lo que la mujer Samarita le dijo a Jesús.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Juan.4:20.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»Nuestros padres adoraron en este monte,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ustedes dicen que en Jerusalén está el lugar donde se debe adorar». 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5F4E211-F439-A04D-8C24-FFCB961D9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642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1ECC0-7A4A-454F-87C4-DF51D1FA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E141D9E-08EC-803A-7E85-5A3A523D2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F40A2C3-9A80-6756-213E-A2BB5A5958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99E3A6B-6284-75AC-8641-464270621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REPRENDE A JACOBO Y JUAN.</a:t>
            </a:r>
            <a:b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n-U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LUCAS.9:51-56.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2BB32DE-C3CF-7817-14B2-98456F752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325564"/>
            <a:ext cx="8001000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Jacobo y Juan reaccionan violentamente.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Lucas.9:54.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 ver esto, Sus discípulos Jacobo y Juan, dijeron: «Señor,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¿quieres que mandemos que descienda fuego del cielo y los consuma?».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Quizás la reciente aparición de Elías en el monte de la transfiguración había hecho que Jacobo y Juan recordaran el incidente.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II Reyes.1:10-12.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Elías respondió al capitán de cincuenta: «Si yo soy hombre de Dios, que descienda fuego del cielo y te consuma a ti y a tus cincuenta».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Entonces descendió fuego del cielo, y lo consumió a él y a sus cincuenta. 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D284FB-3AE8-4819-BE63-FE1A4C63D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4191000" cy="554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3096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2307</Words>
  <Application>Microsoft Office PowerPoint</Application>
  <PresentationFormat>Panorámica</PresentationFormat>
  <Paragraphs>150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Maiandra GD</vt:lpstr>
      <vt:lpstr>Tema de Office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JESÚS REPRENDE A JACOBO Y JUAN. LUCAS.9:51-56.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Moreno</dc:creator>
  <cp:lastModifiedBy>Mario Moreno</cp:lastModifiedBy>
  <cp:revision>8</cp:revision>
  <dcterms:created xsi:type="dcterms:W3CDTF">2025-02-19T02:10:48Z</dcterms:created>
  <dcterms:modified xsi:type="dcterms:W3CDTF">2025-02-21T03:30:03Z</dcterms:modified>
</cp:coreProperties>
</file>