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73" r:id="rId9"/>
    <p:sldId id="272" r:id="rId10"/>
    <p:sldId id="271" r:id="rId11"/>
    <p:sldId id="270" r:id="rId12"/>
    <p:sldId id="269" r:id="rId13"/>
    <p:sldId id="262" r:id="rId14"/>
    <p:sldId id="277" r:id="rId15"/>
    <p:sldId id="280" r:id="rId16"/>
    <p:sldId id="279" r:id="rId17"/>
    <p:sldId id="278" r:id="rId18"/>
    <p:sldId id="276" r:id="rId19"/>
    <p:sldId id="275" r:id="rId20"/>
    <p:sldId id="274" r:id="rId21"/>
    <p:sldId id="263" r:id="rId22"/>
    <p:sldId id="281" r:id="rId23"/>
    <p:sldId id="264" r:id="rId24"/>
    <p:sldId id="282" r:id="rId25"/>
    <p:sldId id="283" r:id="rId26"/>
    <p:sldId id="265" r:id="rId27"/>
    <p:sldId id="266" r:id="rId28"/>
    <p:sldId id="267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61996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5087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3252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16212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08538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8376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51512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23763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55829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2770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07861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C0F9C-BAED-440E-9C57-D449E143C436}" type="datetimeFigureOut">
              <a:rPr lang="es-NI" smtClean="0"/>
              <a:t>28/5/2022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D83B0-D7CE-4824-B0ED-0CFC905EDAAD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0873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JUSTICIA, PAZ Y 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534077"/>
            <a:ext cx="5035826" cy="5305668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el reino de Dios no es comida ni bebida,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sino justicia y paz y gozo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el Espíritu Santo.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apóstol Pablo aclara a los hermanos de Corintos quienes están haciendo división y problemas sobre ciertas comidas, ciertas carnes y se estaban juzgando unos a otros.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B7BD17A-C1CC-4F83-8F6A-20470B021C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7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JUSTICIA.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¿Por qué debemos seguir la justicia?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Dios la ama.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Salmos.37:28.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Porque el SEÑOR ama la justicia,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no abandona a sus santos; ellos son preservados para siempre, pero la descendencia de los impíos será exterminada.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es un Dios de justicia.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como Dios ama la justicia Él desea que la practiquemos.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CDD9B6F-9191-4FC6-A3B0-50767073F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8"/>
            <a:ext cx="410817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0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JUSTICIA.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Proverbios.21:3.</a:t>
            </a:r>
          </a:p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El hacer justicia y derecho es más deseado por el SEÑOR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el sacrificio.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por eso es que sus ojos y sus oídos están atentos.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Salmos.34:15.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Los ojos del SEÑOR están sobre los justos,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sus oídos atentos a su clamor.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Él quiere que busquemos su reino y su justicia.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78BA525-5423-4179-AC44-D48E93BD2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43817"/>
            <a:ext cx="4108178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JUSTICIA.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Mateo.6:33.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Pero buscad primero su reino y su justicia,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todas estas cosas os serán añadidas.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de sentirnos dichosos- Felices- Bienaventurado al sufrir por la justicia.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 Pedro.3:14.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Pero aun si sufrís por causa de la justicia, dichosos sois.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NO OS AMEDRENTEIS POR TEMOR A ELLOS NI OS TURBEIS,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F4397B5-86F4-46BE-A17B-076B2213A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8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4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el reino de Dios no es comida ni bebida, sino justicia y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paz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gozo en el Espíritu Santo.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consiste en la paz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es un Dios de paz.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II Tesalonicenses.3:16.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Y que el mismo Señor de paz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siempre os conceda paz en todas las circunstancias. El Señor sea con todos vosotros.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5823BC5-4662-483A-AFDE-CC08A34FD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7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esa paz sobrepasa todo entendimiento que Él ser humano comprenda.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Filipenses.4:7.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Y la paz de Dios, que sobrepasa todo entendimiento,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guardará vuestros corazones y vuestras mentes en Cristo Jesús.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único que nos puede conceder la paz verdadera es Dios.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EA54FF-C2B6-4329-912C-4A63A2A8F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4108172" cy="540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5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Numeros.6:26.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SEÑOR alce sobre ti su rostro,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y te dé paz.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’” 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Solo en Cristo encontramos la paz.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Juan.16:33.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Estas cosas os he hablado para que en mí tengáis paz.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el mundo tenéis tribulación; pero confiad, yo he vencido al mundo.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nos dejó su paz.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Juan.14:27.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5706215-1B87-4749-B4BF-2C2F84375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43817"/>
            <a:ext cx="410817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3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>
            <a:normAutofit/>
          </a:bodyPr>
          <a:lstStyle/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La paz os dejo, mi paz os doy;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os la doy como el mundo la da. No se turbe vuestro corazón, ni tenga miedo.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Esa paz que no nos deja tener miedo ante las adversidades que se nos presenten en la vida diaria.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Esa paz es la que gobierna- Controla nuestros corazones.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Colosenses</a:t>
            </a:r>
            <a:r>
              <a:rPr lang="es-NI" b="1" u="sng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.3:15.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C5E0E93-D4ED-4A0D-B973-54080F895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89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Y que la paz de Cristo reine en vuestros corazones,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 la cual en verdad fuisteis llamados en un solo cuerpo; y sed agradecidos.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como esa paz gobierna, controla nuestros corazones, podemos dormir tranquilo.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Salmos.4:8.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En paz me acostaré y así también dormiré;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sólo tú, SEÑOR, me haces habitar seguro.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9682CA-9CC4-462A-A45E-27A4C5B9F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8"/>
            <a:ext cx="410817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0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de trabajar, cultivar, sembrar la paz.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Santiago.3:18.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la semilla cuyo fruto es la justicia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se siembra en paz por aquellos que hacen la paz.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paz va de la mano con la justicia, donde no hay justicia no puede haber paz nunca.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buscar, seguir la paz.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Hebreos.12:14.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859052-8925-478B-ADFE-B148183A6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5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7"/>
            <a:ext cx="5035826" cy="5495928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Buscad la paz con todos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la santidad, sin la cual nadie verá al Señor.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no tenemos paz entre nosotros no podremos ver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vamos a poder entrar al cielo.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de nosotros depende la paz, sembrémosla, hagámosla.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Romanos.12:18.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0935D95-5A28-45B5-B62E-4B9A10E853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4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INTRODUCCION: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Él les declara que el reino, la iglesia no es comida ni bebida.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es de cosas materiales, no es físico, es espiritual.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iglesia, el reino no tiene nada que ver con comida.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Jesús dijo: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su reino no era de este mundo.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Juan.18:36.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4795CC6-F592-421A-A07C-0D3930B41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es posible, en cuanto de vosotros dependa, estad en paz con todos los hombres.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como Abraham lo hizo con Lot.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Genesis.13:8.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Abram dijo a Lot: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Te ruego que no haya contienda entre nosotros,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ni entre mis pastores y tus pastores, porque somos hermanos.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busco la paz, hizo la paz.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09E1F30-329E-4FCD-9421-FA97EA172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43817"/>
            <a:ext cx="4108177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9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como la iglesia gozaba de está paz en Él Señor.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Hechos.9:31.</a:t>
            </a:r>
          </a:p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Entretanto la iglesia gozaba de paz por toda Judea, Galilea y Samaria,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era edificada; y andando en el temor del Señor y en la fortaleza del Espíritu Santo, seguía creciendo.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iglesia, el reino crecía porque había paz.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2450E3A-0DA4-439D-8E86-226D8B443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43818"/>
            <a:ext cx="410817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4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PAZ.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Busquemos la paz y Dios estará con nosotros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Filipenses.4:9.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 que también habéis aprendido y recibido y oído y visto en mí, esto practicad,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y el Dios de paz estará con vosotros.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Amemos la paz, sembremos la paz.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 paz.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8EC8923-CE06-4D1E-BC5B-5D1F833A8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43818"/>
            <a:ext cx="4108177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2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7"/>
            <a:ext cx="5035826" cy="5495928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el reino de Dios no es comida ni bebida, sino justicia y paz y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gozo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el Espíritu Santo.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Dios, la iglesia es gozo en Él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vida del cristiano en el reino, la iglesia es de gozo, alegría siempre.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buscamos la paz, la paz trae gozo.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Proverbios.12:20.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C706494-7A8A-4C33-8441-9D7B5B2B90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43817"/>
            <a:ext cx="401002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0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Hay engaño en el corazón de los que traman el mal,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y gozo en los consejeros de paz.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En la iglesia, el reino es donde se predica la verdad y la verdad trae gozo.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III Juan.4.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No tengo mayor gozo que éste: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oír que mis hijos andan en la verdad.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Hay alegría, gozo cuando andamos en la verdad.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CA65D05-AF98-4647-971F-E8C6EC183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43818"/>
            <a:ext cx="4108175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4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los mandamientos de Dios son nuestro gozo.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Salmos.119:111.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Tus testimonios he tomado como herencia para siempre,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porque son el gozo de mi corazón.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Él Señor es nuestro gozo, nuestra alegría en toda circunstancia.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Nehemías.8:10.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E4BE5E5-9A1B-4530-89FE-A81FAD7D6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43817"/>
            <a:ext cx="410817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4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También les dijo: Id, comed de la grosura, bebed de lo dulce, y mandad raciones a los que no tienen nada preparado; porque este día es santo para nuestro Señor. No os entristezcáis,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porque la alegría del SEÑOR es vuestra fortaleza.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Dios Él único que nos llena del gozo verdadero.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Romanos.15:13.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F9BC62B-EF14-4860-AA81-1719DE0BE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3817"/>
            <a:ext cx="4108173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2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Y el Dios de la esperanza os llene de todo gozo y paz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el creer, para que abundéis en esperanza por el poder del Espíritu Santo.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esperanza de Dios trae gozo y paz a nuestra alma.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fruto del Espíritu es: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Galatas.5:22.</a:t>
            </a:r>
          </a:p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Mas el fruto del Espíritu es amor, gozo, paz,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paciencia, benignidad, bondad, fidelidad,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B8C1C8E-C1DB-4B83-A15B-BF7BC43D3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43817"/>
            <a:ext cx="410817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9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de gozarnos en: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II Corintios.12:10.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Por eso me complazco en las debilidades,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insultos, en privaciones, en persecuciones y en angustias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por amor a Cristo;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porque cuando soy débil, entonces soy fuerte.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¿En qué nos estamos gozando nosotros?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 gozo.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536B812-6317-4268-81CC-07FBE01D3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" y="1343818"/>
            <a:ext cx="4097198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entendemos realmente el verdadero gozo en Él Señor.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comprendemos las cosas que verdaderamente traen gozo.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Nuestra salvación trae gozo.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Eunuco siguió gozoso su camino después de haber obtenido su salvación.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Hechos.8:39.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73B50AB-E4B1-43B3-A76A-E6F554171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5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INTRODUCCION: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respondió: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Mi reino no es de este mundo.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 mi reino fuera de este mundo, entonces mis servidores pelearían para que yo no fuera entregado a los judíos; mas ahora mi reino no es de aquí.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Desde luego muchos vienen a Cristo por interés en las cosas materiales.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Juan.6:26.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A691B83-AF3A-490C-9EA2-F4EAD8C71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8"/>
            <a:ext cx="4108172" cy="549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 salir ellos del agua, el Espíritu del Señor arrebató a Felipe; y no lo vio más el eunuco,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que continuó su camino gozoso.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carcelero tuvo gozo al recibir su salvación.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Hechos.16:34.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Llevándolos a su hogar, les dio de comer,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y se regocijó grandemente por haber creído en Dios con todos los suyos.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A2C00F2-D8F9-4995-808F-18FE25063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43817"/>
            <a:ext cx="410817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3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GOZO.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25563"/>
            <a:ext cx="5035826" cy="55141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verdadera alegría, gozo está en la salvación, en el reino la iglesia que Cristo edifico.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busque su gozo, su alegría en las cosas materiales porque nunca podrá encontrar la verdadera felicidad en ellas.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Solo en el reino, la iglesia está el gozo verdadero.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Solo en Dios tenemos el gozo completo y perfecto.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5D0DDD1-464A-4A52-A38C-DCDA73D76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8"/>
            <a:ext cx="4108172" cy="551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7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081675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CONCLUSIÓN: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099930"/>
            <a:ext cx="5035826" cy="57398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Dios, la iglesia no consiste en comida ni bebida, ni en las cosas materiales de este mundo.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Sino consiste en lo espiritual: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Justicia.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Paz.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Gozo.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humanidad fracasa porque busca el gozo en las cosas materiales.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 más importante son las cosas espirituales.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8307267-B2D5-4803-A554-70BA96924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99930"/>
            <a:ext cx="4108175" cy="573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CDE7925-BB97-47F2-94E6-3EDE2145A175}"/>
              </a:ext>
            </a:extLst>
          </p:cNvPr>
          <p:cNvSpPr/>
          <p:nvPr/>
        </p:nvSpPr>
        <p:spPr>
          <a:xfrm>
            <a:off x="0" y="5724939"/>
            <a:ext cx="9144000" cy="113306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3A71089-AD66-4B02-A8DA-F1A8DE4D3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9144001" cy="572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INTRODUCCION: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les respondió y dijo: En verdad, en verdad os digo: me buscáis, no porque hayáis visto señales,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sino porque habéis comido de los panes y os habéis saciado.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por eso les mando que trabajaran por la comida espiritual, no material, no física porque el reino, la iglesia no trata de eso.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Juan.6:27.</a:t>
            </a:r>
            <a:endParaRPr lang="es-NI" b="1" u="sng" dirty="0">
              <a:solidFill>
                <a:schemeClr val="bg1"/>
              </a:solidFill>
              <a:highlight>
                <a:srgbClr val="FF00FF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9AA981-D4BA-444B-9514-074D75480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43818"/>
            <a:ext cx="4108175" cy="549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9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NI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INTRODUCCION: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/>
          <a:lstStyle/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Trabajad, no por el alimento que perece,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por el alimento que permanece para vida eterna, el cual el Hijo del Hombre os dará, porque a éste es a quien el Padre, Dios, ha marcado con su sello.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reino, la iglesia es espiritual, nada tiene que ver con lo material, con lo físico.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No es de este mundo, no como los reinos del mundo.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DCC19CE-0E8A-4AF0-9463-044A7BBF8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343817"/>
            <a:ext cx="410817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JUSTICIA.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el reino de Dios no es comida ni bebida,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sino justicia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paz y gozo en el Espíritu Santo. 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Dios, la iglesia es justicia, es donde se cumple la justicia de Dios.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La palabra Justicia-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dike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(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δίκη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, G1349), primariamente costumbre, uso; vino a denotar lo que es recto; luego, una audiencia judicial; de ahí, la ejecución de una sentencia, «pena» VINE.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15587EC-55EB-45FB-9D98-30D22F000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8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9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JUSTICIA.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Vivimos en un mundo lleno de injusticia, pero el reino de Dios está para esto para practicar vivir la justicia.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tener hambre y sed, deseo, anhelo por la justicia.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Mateo.5:6.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Bienaventurados los que tienen hambre y sed de justicia,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pues ellos serán saciados.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AE4561-25AC-4EBB-B6BC-6616F4953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43817"/>
            <a:ext cx="4108175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JUSTICIA.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6"/>
            <a:ext cx="5035826" cy="5495929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es justo y su iglesia su reino esta para practicar la justicia de Dios siempre.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Dios va a pagar según lo que hagamos.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Romanos.2:6.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cual PAGARA A CADA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UNO CONFORME A SUS OBRAS: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Él que va tras la justicia halla el bien.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Proverbios.21:21.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6A06C45-EF3A-4791-8DFA-4A51A68B9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3817"/>
            <a:ext cx="4108172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2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BFD85-CBB4-4EA6-A46B-9F5C6C8E9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55"/>
            <a:ext cx="9143999" cy="682149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43429A2-147F-4F74-AA47-289CB5FB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EL REINO DE DIOS ES: </a:t>
            </a:r>
            <a:b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</a:br>
            <a:r>
              <a:rPr lang="es-ES" b="1" u="sng" dirty="0">
                <a:solidFill>
                  <a:schemeClr val="bg1"/>
                </a:solidFill>
                <a:latin typeface="Maiandra GD" panose="020E0502030308020204" pitchFamily="34" charset="0"/>
              </a:rPr>
              <a:t>JUSTICIA. ROMANOS.14:17.</a:t>
            </a:r>
            <a:endParaRPr lang="es-NI" b="1" u="sng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D1853B1-AF3D-4C93-87C3-2021C7303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4" y="1343818"/>
            <a:ext cx="5035826" cy="549592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El que sigue la justicia y la lealtad halla vida,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justicia y honor.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Pablo animo a Timoteo que siguiera la justicia.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I Timoteo.6:11.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tú, oh hombre de Dios, huye de estas cosas,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y sigue la justicia,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la piedad, la fe, el amor, la perseverancia y la amabilidad.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justicia la ayudaría para huir de lo malo.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F4E6F8E-628B-44CC-9EF7-432636628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343818"/>
            <a:ext cx="4108178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7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</TotalTime>
  <Words>2368</Words>
  <Application>Microsoft Office PowerPoint</Application>
  <PresentationFormat>Presentación en pantalla (4:3)</PresentationFormat>
  <Paragraphs>183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Maiandra GD</vt:lpstr>
      <vt:lpstr>Tema de Office</vt:lpstr>
      <vt:lpstr>EL REINO DE DIOS ES: JUSTICIA, PAZ Y GOZO. ROMANOS.14:17.</vt:lpstr>
      <vt:lpstr>INTRODUCCION:</vt:lpstr>
      <vt:lpstr>INTRODUCCION:</vt:lpstr>
      <vt:lpstr>INTRODUCCION:</vt:lpstr>
      <vt:lpstr>INTRODUCCION:</vt:lpstr>
      <vt:lpstr>EL REINO DE DIOS ES:  JUSTICIA. ROMANOS.14:17.</vt:lpstr>
      <vt:lpstr>EL REINO DE DIOS ES:  JUSTICIA. ROMANOS.14:17.</vt:lpstr>
      <vt:lpstr>EL REINO DE DIOS ES:  JUSTICIA. ROMANOS.14:17.</vt:lpstr>
      <vt:lpstr>EL REINO DE DIOS ES:  JUSTICIA. ROMANOS.14:17.</vt:lpstr>
      <vt:lpstr>EL REINO DE DIOS ES:  JUSTICIA. ROMANOS.14:17.</vt:lpstr>
      <vt:lpstr>EL REINO DE DIOS ES:  JUSTICIA. ROMANOS.14:17.</vt:lpstr>
      <vt:lpstr>EL REINO DE DIOS ES:  JUSTICIA. ROMANOS.14:17.</vt:lpstr>
      <vt:lpstr>EL REINO DE DIOS ES:  PAZ. ROMANOS.14:17.</vt:lpstr>
      <vt:lpstr>EL REINO DE DIOS ES:  PAZ. ROMANOS.14:17.</vt:lpstr>
      <vt:lpstr>EL REINO DE DIOS ES:  PAZ. ROMANOS.14:17.</vt:lpstr>
      <vt:lpstr>EL REINO DE DIOS ES:  PAZ. ROMANOS.14:17.</vt:lpstr>
      <vt:lpstr>EL REINO DE DIOS ES:  PAZ. ROMANOS.14:17.</vt:lpstr>
      <vt:lpstr>EL REINO DE DIOS ES:  PAZ. ROMANOS.14:17.</vt:lpstr>
      <vt:lpstr>EL REINO DE DIOS ES:  PAZ. ROMANOS.14:17.</vt:lpstr>
      <vt:lpstr>EL REINO DE DIOS ES:  PAZ. ROMANOS.14:17.</vt:lpstr>
      <vt:lpstr>EL REINO DE DIOS ES:  PAZ. ROMANOS.14:17.</vt:lpstr>
      <vt:lpstr>EL REINO DE DIOS ES:  PAZ. ROMANOS.14:17.</vt:lpstr>
      <vt:lpstr>EL REINO DE DIOS ES:  GOZO. ROMANOS.14:17.</vt:lpstr>
      <vt:lpstr>EL REINO DE DIOS ES:  GOZO. ROMANOS.14:17.</vt:lpstr>
      <vt:lpstr>EL REINO DE DIOS ES:  GOZO. ROMANOS.14:17.</vt:lpstr>
      <vt:lpstr>EL REINO DE DIOS ES:  GOZO. ROMANOS.14:17.</vt:lpstr>
      <vt:lpstr>EL REINO DE DIOS ES:  GOZO. ROMANOS.14:17.</vt:lpstr>
      <vt:lpstr>EL REINO DE DIOS ES:  GOZO. ROMANOS.14:17.</vt:lpstr>
      <vt:lpstr>EL REINO DE DIOS ES:  GOZO. ROMANOS.14:17.</vt:lpstr>
      <vt:lpstr>EL REINO DE DIOS ES:  GOZO. ROMANOS.14:17.</vt:lpstr>
      <vt:lpstr>EL REINO DE DIOS ES:  GOZO. ROMANOS.14:17.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REINO DE DIOS ES: JUSTICIA, PAZ Y GOZO. ROMANOS.14:17.</dc:title>
  <dc:creator>Mario Moreno</dc:creator>
  <cp:lastModifiedBy>Mario Moreno</cp:lastModifiedBy>
  <cp:revision>13</cp:revision>
  <dcterms:created xsi:type="dcterms:W3CDTF">2022-04-14T23:43:55Z</dcterms:created>
  <dcterms:modified xsi:type="dcterms:W3CDTF">2022-05-28T23:16:51Z</dcterms:modified>
</cp:coreProperties>
</file>