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4"/>
  </p:notesMasterIdLst>
  <p:sldIdLst>
    <p:sldId id="256" r:id="rId2"/>
    <p:sldId id="257" r:id="rId3"/>
    <p:sldId id="258" r:id="rId4"/>
    <p:sldId id="264" r:id="rId5"/>
    <p:sldId id="265" r:id="rId6"/>
    <p:sldId id="270" r:id="rId7"/>
    <p:sldId id="286" r:id="rId8"/>
    <p:sldId id="274" r:id="rId9"/>
    <p:sldId id="275" r:id="rId10"/>
    <p:sldId id="273" r:id="rId11"/>
    <p:sldId id="271" r:id="rId12"/>
    <p:sldId id="280" r:id="rId13"/>
    <p:sldId id="279" r:id="rId14"/>
    <p:sldId id="267" r:id="rId15"/>
    <p:sldId id="277" r:id="rId16"/>
    <p:sldId id="276" r:id="rId17"/>
    <p:sldId id="272" r:id="rId18"/>
    <p:sldId id="285" r:id="rId19"/>
    <p:sldId id="284" r:id="rId20"/>
    <p:sldId id="283" r:id="rId21"/>
    <p:sldId id="289" r:id="rId22"/>
    <p:sldId id="288" r:id="rId23"/>
    <p:sldId id="287" r:id="rId24"/>
    <p:sldId id="290" r:id="rId25"/>
    <p:sldId id="291" r:id="rId26"/>
    <p:sldId id="292" r:id="rId27"/>
    <p:sldId id="293" r:id="rId28"/>
    <p:sldId id="298" r:id="rId29"/>
    <p:sldId id="344" r:id="rId30"/>
    <p:sldId id="345" r:id="rId31"/>
    <p:sldId id="294" r:id="rId32"/>
    <p:sldId id="295" r:id="rId33"/>
    <p:sldId id="296" r:id="rId34"/>
    <p:sldId id="302" r:id="rId35"/>
    <p:sldId id="297" r:id="rId36"/>
    <p:sldId id="299" r:id="rId37"/>
    <p:sldId id="303" r:id="rId38"/>
    <p:sldId id="304" r:id="rId39"/>
    <p:sldId id="300" r:id="rId40"/>
    <p:sldId id="305" r:id="rId41"/>
    <p:sldId id="306" r:id="rId42"/>
    <p:sldId id="312" r:id="rId43"/>
    <p:sldId id="311" r:id="rId44"/>
    <p:sldId id="310" r:id="rId45"/>
    <p:sldId id="309" r:id="rId46"/>
    <p:sldId id="308" r:id="rId47"/>
    <p:sldId id="301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7" r:id="rId62"/>
    <p:sldId id="328" r:id="rId63"/>
    <p:sldId id="329" r:id="rId64"/>
    <p:sldId id="326" r:id="rId65"/>
    <p:sldId id="338" r:id="rId66"/>
    <p:sldId id="331" r:id="rId67"/>
    <p:sldId id="330" r:id="rId68"/>
    <p:sldId id="341" r:id="rId69"/>
    <p:sldId id="340" r:id="rId70"/>
    <p:sldId id="339" r:id="rId71"/>
    <p:sldId id="342" r:id="rId72"/>
    <p:sldId id="343" r:id="rId7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F51804EA-D618-4DC0-BBC6-9C7ABAE597DD}">
          <p14:sldIdLst>
            <p14:sldId id="256"/>
            <p14:sldId id="257"/>
            <p14:sldId id="258"/>
            <p14:sldId id="264"/>
            <p14:sldId id="265"/>
            <p14:sldId id="270"/>
            <p14:sldId id="286"/>
            <p14:sldId id="274"/>
            <p14:sldId id="275"/>
            <p14:sldId id="273"/>
            <p14:sldId id="271"/>
            <p14:sldId id="280"/>
            <p14:sldId id="279"/>
            <p14:sldId id="267"/>
            <p14:sldId id="277"/>
            <p14:sldId id="276"/>
            <p14:sldId id="272"/>
            <p14:sldId id="285"/>
            <p14:sldId id="284"/>
            <p14:sldId id="283"/>
            <p14:sldId id="289"/>
            <p14:sldId id="288"/>
            <p14:sldId id="287"/>
            <p14:sldId id="290"/>
            <p14:sldId id="291"/>
            <p14:sldId id="292"/>
            <p14:sldId id="293"/>
            <p14:sldId id="298"/>
            <p14:sldId id="344"/>
            <p14:sldId id="345"/>
            <p14:sldId id="294"/>
            <p14:sldId id="295"/>
            <p14:sldId id="296"/>
            <p14:sldId id="302"/>
            <p14:sldId id="297"/>
            <p14:sldId id="299"/>
            <p14:sldId id="303"/>
            <p14:sldId id="304"/>
            <p14:sldId id="300"/>
            <p14:sldId id="305"/>
            <p14:sldId id="306"/>
            <p14:sldId id="312"/>
            <p14:sldId id="311"/>
            <p14:sldId id="310"/>
            <p14:sldId id="309"/>
            <p14:sldId id="308"/>
            <p14:sldId id="301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7"/>
            <p14:sldId id="328"/>
            <p14:sldId id="329"/>
            <p14:sldId id="326"/>
            <p14:sldId id="338"/>
            <p14:sldId id="331"/>
            <p14:sldId id="330"/>
            <p14:sldId id="341"/>
            <p14:sldId id="340"/>
            <p14:sldId id="339"/>
            <p14:sldId id="342"/>
            <p14:sldId id="343"/>
          </p14:sldIdLst>
        </p14:section>
        <p14:section name="Sección sin título" id="{ABF3BF97-7294-4539-9BCF-966A65D1ED2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EA0C9-CF01-42C5-96CA-8CCAF861208D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NI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39140-236A-4D19-A9D8-BFE8F3165CE4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2642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639140-236A-4D19-A9D8-BFE8F3165CE4}" type="slidenum">
              <a:rPr lang="es-NI" smtClean="0"/>
              <a:t>23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74640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6105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43358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63851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2927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4081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1771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1063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9662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3778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058039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71455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49AFF-4982-4C18-ABF8-544394013D1B}" type="datetimeFigureOut">
              <a:rPr lang="es-NI" smtClean="0"/>
              <a:t>4/7/2026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617D-CA08-4B2F-8D04-17A4D9CB81E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66337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6E5FD8A-0C93-435D-9FE7-5EC9F2975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86183"/>
          </a:xfrm>
        </p:spPr>
        <p:txBody>
          <a:bodyPr/>
          <a:lstStyle/>
          <a:p>
            <a:pPr algn="ctr"/>
            <a:r>
              <a:rPr lang="es-NI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REINO DE DIOS LA IGLESIA.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F4968CF-5FB9-44EC-B1F6-FEF32AE32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9879" y="1086679"/>
            <a:ext cx="5314122" cy="5771320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reino de Dios, es descrito en la Biblia también como él.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“Reino de los cielos”. Refiriéndose a lo mismo.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Lamentablemente mucha gente no cree que el reino de Dios, ya está aquí en la tierra desde que Cristo resucito de entre los muertos.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Muchos no comprendo que el reino es la iglesia.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AB55250-C5AB-40B3-80D8-AD4748F5B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998376"/>
            <a:ext cx="3829879" cy="5847431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636199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627" y="927653"/>
            <a:ext cx="5327372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Porque un niño nos ha nacido, un hijo nos ha sido dado, y la soberanía reposará sobre sus hombros; y se llamará su nombre Admirable Consejero, Dios Poderoso,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Padre Eterno, Príncipe de Paz.</a:t>
            </a:r>
            <a:r>
              <a:rPr lang="es-ES" b="1" dirty="0">
                <a:latin typeface="Maiandra GD" panose="020E0502030308020204" pitchFamily="34" charset="0"/>
              </a:rPr>
              <a:t> 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aumento de su soberanía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de la paz no tendrán fin sobre el trono de David y sobre su reino,</a:t>
            </a:r>
            <a:r>
              <a:rPr lang="es-ES" b="1" dirty="0">
                <a:latin typeface="Maiandra GD" panose="020E0502030308020204" pitchFamily="34" charset="0"/>
              </a:rPr>
              <a:t> para afianzarlo y sostenerlo con el derecho y la justicia desde entonces y para siempre. El celo del SEÑOR de los ejércitos hará esto. </a:t>
            </a:r>
          </a:p>
          <a:p>
            <a:endParaRPr lang="es-ES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C164511-7732-4A9D-AA71-0495A23FB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816627" cy="59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15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2887" y="927653"/>
            <a:ext cx="5261111" cy="5930345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Ezequiel.37:24-28.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'Mi siervo David será rey sobre ellos,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todos ellos tendrán un solo pastor;</a:t>
            </a:r>
            <a:r>
              <a:rPr lang="es-ES" b="1" dirty="0">
                <a:latin typeface="Maiandra GD" panose="020E0502030308020204" pitchFamily="34" charset="0"/>
              </a:rPr>
              <a:t> andarán en mis ordenanzas y guardarán mis estatutos y los cumplirán.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V.25.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'Y habitarán en la tierra que di a mi siervo Jacob, en la cual habitaron vuestros padres; en ella habitarán ellos y sus hijos, y los hijos de sus hijos para siempre;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mi siervo David será su príncipe para siempre.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D17BFD2-2134-4A35-BD72-1DE5C322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7653"/>
            <a:ext cx="3882885" cy="5918154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484702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1" y="927653"/>
            <a:ext cx="5300868" cy="5930345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V.26.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'Y haré con ellos un pacto de paz; será un pacto eterno con ellos. Y los estableceré, los multiplicaré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y pondré mi santuario en medio de ellos para siempre.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V.27.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'Mi morada estará también junto a ellos,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y yo seré su Dios y ellos serán mi pueblo.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V.28.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3399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605F1AE-A0EE-41D9-97D9-7BA2288F7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7653"/>
            <a:ext cx="4015409" cy="5918154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910987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9391" y="927653"/>
            <a:ext cx="5234607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'Y las naciones sabrán que yo, el SEÑOR, santifico a Israel, cuando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mi santuario esté en medio de ellos para siempre.’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También Juan el Bautista predico sobre él.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Mateo.3:2.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Arrepentíos,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porque el reino de los cielos se ha acercado.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los tiempos de Juan el Bautista este reino que ya había sido profetizado muchos años antes ya está cerca.</a:t>
            </a:r>
          </a:p>
          <a:p>
            <a:endParaRPr lang="es-ES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68113FE-BC1C-4BD2-AE1E-2670C7C31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927653"/>
            <a:ext cx="3909392" cy="5918154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658942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09" y="927653"/>
            <a:ext cx="5433390" cy="593034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Lo mismo hizo Jesús.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Mateo.4:17.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Desde entonces Jesús comenzó a predicar y a decir: Arrepentíos,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porque el reino de los cielos se ha acercado.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Marcos.1:14-15.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Después que Juan había sido encarcelado,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Jesús vino a Galilea proclamando el evangelio de Dios,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V.15.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3E56520-987F-4729-B01B-FEADF102C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795959"/>
            <a:ext cx="3710612" cy="60498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55316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897" y="927653"/>
            <a:ext cx="5208102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diciendo: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El tiempo se ha cumplido y el reino de Dios se ha acercado;</a:t>
            </a:r>
            <a:r>
              <a:rPr lang="es-ES" b="1" dirty="0">
                <a:latin typeface="Maiandra GD" panose="020E0502030308020204" pitchFamily="34" charset="0"/>
              </a:rPr>
              <a:t> arrepentíos y creed en el evangelio.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Había un tiempo específico que Dios ya había establecido y ese tiempo se había cumplido había llegado la hora para que El Mesías llegara y estableciera el reino de Dios, la iglesia.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Ambos predicaron a la gente que se arrepintieran que el reino estaba cerca.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BE870CF-696C-464D-A0F2-C30780FB8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08383"/>
            <a:ext cx="3843130" cy="6037423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83174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2887" y="927653"/>
            <a:ext cx="5261111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Los apóstoles y mucha gente de ese tiempo no iban a morir sin ver el reino de Dios establecido con poder.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Marcos.9:1.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les decía: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En verdad os digo que hay algunos de los que están aquí que no probarán la muerte hasta que vean el reino</a:t>
            </a:r>
            <a:r>
              <a:rPr lang="es-ES" b="1" dirty="0">
                <a:latin typeface="Maiandra GD" panose="020E0502030308020204" pitchFamily="34" charset="0"/>
              </a:rPr>
              <a:t> de Dios después de que haya venido con poder. 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 cual sucedió.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Hechos.2:1-4.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EFEE646-CF8D-43DD-8CA7-7CD6A93EA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2"/>
            <a:ext cx="3882885" cy="593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52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9" y="927653"/>
            <a:ext cx="5194850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Cuando llegó el día de Pentecostés, estaban todos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juntos en un mismo lugar.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V.2.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De repente vino del cielo un ruido como el de una ráfaga de viento impetuoso</a:t>
            </a:r>
            <a:r>
              <a:rPr lang="es-ES" b="1" dirty="0">
                <a:latin typeface="Maiandra GD" panose="020E0502030308020204" pitchFamily="34" charset="0"/>
              </a:rPr>
              <a:t> que llenó toda la casa donde estaban sentados,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se les aparecieron lenguas como de fuego que, repartiéndose,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se posaron sobre cada uno de ellos.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73AC9E0-7210-4EF5-9AA0-5D2639F4B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0" y="927653"/>
            <a:ext cx="3883489" cy="59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22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V.4.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Todos fueron llenos del Espíritu Santo</a:t>
            </a:r>
            <a:r>
              <a:rPr lang="es-ES" b="1" dirty="0">
                <a:latin typeface="Maiandra GD" panose="020E0502030308020204" pitchFamily="34" charset="0"/>
              </a:rPr>
              <a:t> y comenzaron a hablar en otras lenguas, según el Espíritu les daba habilidad para expresarse.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reino vino con poder.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hizo la promesa que muchos no iban a ver la muerte hasta que vieran venir llegar el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el reino no ha venido entonces tenemos que concluir que Jesús mintió.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ED4C2B-622D-42B0-9F0C-BA2BFF424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9843"/>
            <a:ext cx="3882887" cy="590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42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Lo cual no es verdad.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 Pedro.2:22.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CUAL NO COMETIO PECADO,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NI ENGAÑO ALGUNO SE HALLO EN SU BOCA;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Biblia nos dice clara y contundentemente que Jesús nunca mintió.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cumplido su promesa.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reino la iglesia vino en el año 33 en el día de pentecostés.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FC1724D-9D21-46C1-BA87-E85158254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843130" cy="5918154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826887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3918857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NI" sz="3200" b="1" dirty="0">
                <a:latin typeface="Maiandra GD" panose="020E0502030308020204" pitchFamily="34" charset="0"/>
              </a:rPr>
            </a:br>
            <a:r>
              <a:rPr lang="es-NI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INTRODUCCIÓN:</a:t>
            </a:r>
            <a:br>
              <a:rPr lang="es-NI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0" y="0"/>
            <a:ext cx="5300869" cy="6857998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Muchos siguen creyendo que el reino de Dios, está en los cielos, y siguen pidiendo que venga el reino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Otros esperan que cuando Cristo venga por segunda vez venga a establecer el reino aquí en la tierra.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nosotros los cristianos sabemos que el reino ya está aquí en la tierra y que pertenecemos a ese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Somos miembros de ese reino, estamos en ese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reino ya fue establecido aquí en la tierra.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0D98035-2203-4549-B85C-770CFF8D8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1462"/>
            <a:ext cx="3617843" cy="59027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017908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Para poder entrar a este reino tenemos que nacer del agua y del Espíritu.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Juan.3:3-5.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Respondió Jesús y le dijo: En verdad,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en verdad te digo que el que no nace de nuevo no puede ver el reino de Dios.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V.4.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Nicodemo le dijo*: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¿Cómo puede un hombre nacer siendo ya viejo?</a:t>
            </a:r>
            <a:r>
              <a:rPr lang="es-ES" b="1" dirty="0">
                <a:latin typeface="Maiandra GD" panose="020E0502030308020204" pitchFamily="34" charset="0"/>
              </a:rPr>
              <a:t> ¿Acaso puede entrar por segunda vez en el vientre de su madre y nacer?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V.5.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67AA1C1-C8A7-4C2E-ACE2-699CE6F90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7652"/>
            <a:ext cx="3975651" cy="59181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840112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Jesús respondió: En verdad, en verdad te digo que el que no nace de agua y del Espíritu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no puede entrar en el reino de Dios.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Nacer del agua y del Espíritu es ser Bautizado en agua, como en.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Hechos.2:37-38.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 Al oír esto, compungidos de corazón, dijeron a Pedro y a los demás apóstoles: Hermanos,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¿qué haremos?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V.38.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2A47951-E10F-41BF-86D9-B58178422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7653"/>
            <a:ext cx="3975651" cy="59181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748441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Pedro les dijo: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Arrepentíos y sed bautizados cada uno de vosotros en el nombre de Jesucristo para perdón de vuestros pecados,</a:t>
            </a:r>
            <a:r>
              <a:rPr lang="es-ES" b="1" dirty="0">
                <a:latin typeface="Maiandra GD" panose="020E0502030308020204" pitchFamily="34" charset="0"/>
              </a:rPr>
              <a:t> y recibiréis el don del Espíritu Santo.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V.41.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los que habían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recibido su palabra fueron bautizados;</a:t>
            </a:r>
            <a:r>
              <a:rPr lang="es-ES" b="1" dirty="0">
                <a:latin typeface="Maiandra GD" panose="020E0502030308020204" pitchFamily="34" charset="0"/>
              </a:rPr>
              <a:t> y se añadieron aquel día como tres mil almas.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fueron añadidas a la iglesia.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V.47.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89C5987-ADC7-42D7-965E-F6E1790117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967410"/>
            <a:ext cx="3975653" cy="587839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331124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4940" y="927653"/>
            <a:ext cx="5349059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alabando a Dios y hallando favor con todo el pueblo. Y el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Señor añadía cada día al número de ellos los que iban siendo salvos.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nos bautizamos somos añadidos a la iglesia. Pero Juan dice que entramos al reino.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Ambas cosas se refieren a lo mismo.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En Colosenses.1:13.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El nos libró del dominio de las tinieblas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nos trasladó al reino de su Hijo amado,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B5D3C48-A264-4B1B-B486-B4996B3A9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7410"/>
            <a:ext cx="3794941" cy="58783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516024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“Que nos trasladó al reino”.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¿Cuándo somos trasladado al reino?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“Cuando nos convertimos de las tinieblas a la luz”.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esto es cuando nos bautizamos.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términos reino e iglesia es lo mismo en las escrituras.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Ser traslado al reino es ser añadido o trasladado a la iglesia.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2DB32D3-8F7F-487B-B822-F7AF21FB8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975651" cy="59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50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Pablo, Aristarco, Marcos, Jesús, y muchos otros estaban trabajando en este reino.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Colosenses.4:11.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también Jesús, llamado Justo;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estos son los únicos colaboradores conmigo en el reino de Dios</a:t>
            </a:r>
            <a:r>
              <a:rPr lang="es-ES" b="1" dirty="0">
                <a:latin typeface="Maiandra GD" panose="020E0502030308020204" pitchFamily="34" charset="0"/>
              </a:rPr>
              <a:t> que son de la circuncisión, y ellos han resultado ser un estímulo para mí.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Juan también era compañero en la “Tribulación y en el reino”.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Apocalipsis.1:9.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712C535-2BB3-46FB-921C-567781BD5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975651" cy="595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63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Yo, Juan, vuestro hermano y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compañero en la tribulación, en el reino</a:t>
            </a:r>
            <a:r>
              <a:rPr lang="es-ES" b="1" dirty="0">
                <a:latin typeface="Maiandra GD" panose="020E0502030308020204" pitchFamily="34" charset="0"/>
              </a:rPr>
              <a:t> y en la perseverancia en Jesús, me encontraba en la isla llamada Patmos, a causa de la palabra de Dios y del testimonio de Jesús.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Juan era compañero de los que estaban en este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Ósea todo los que se bautizaron para el perdón de sus pecados, que han sido trasladado de las tinieblas a la luz.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93251F4-D438-4CAB-B9C6-CB0175E55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316"/>
            <a:ext cx="3975651" cy="60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63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escritor de Hebreos. Dice: “Que hemos recibido un reino inconmovible”.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Hebreos.12:28.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lo cual, puesto que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recibimos un reino que es inconmovible,</a:t>
            </a:r>
            <a:r>
              <a:rPr lang="es-ES" b="1" dirty="0">
                <a:latin typeface="Maiandra GD" panose="020E0502030308020204" pitchFamily="34" charset="0"/>
              </a:rPr>
              <a:t> demostremos gratitud, mediante la cual ofrezcamos a Dios un servicio aceptable con temor y reverencia;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Vemos por estos textos que el reino ya está aquí, y que pertenecemos a este reino.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FBE68BC-670F-402C-A085-47FBD3D90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317"/>
            <a:ext cx="3975651" cy="603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70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Jesús nos invita a buscar primeramente su reino.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Mateo.6:33.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Pero buscad primero su reino</a:t>
            </a:r>
            <a:r>
              <a:rPr lang="es-ES" b="1" dirty="0">
                <a:latin typeface="Maiandra GD" panose="020E0502030308020204" pitchFamily="34" charset="0"/>
              </a:rPr>
              <a:t> y su justicia, y todas estas cosas os serán añadidas.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el reino no ha venido no ha sido establecido.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¿Entonces como Jesús nos está invitando a buscar primero su reino?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Sería ilógico de parte de Jesús invitarnos a algo que no existe.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1CA5F2E-827E-42EC-9ED5-BEAA422A2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922643" cy="59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28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B406DE-98EF-4D8C-A351-435D4ECB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9143999" cy="874643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073DB2-B7B7-4378-B74A-AD722599F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634" y="1086678"/>
            <a:ext cx="5274365" cy="5771322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Somos sacerdotes de este reino.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 Pedro.2:5.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también vosotros, como piedras vivas, sed edificados como casa espiritual para un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sacerdocio santo, para ofrecer sacrificios espirituales aceptables a Dios por medio de Jesucristo.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no hay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¿Cómo podemos ser sacerdotes espirituales?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C36B186-D68F-41B6-814A-E6E161A76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4643"/>
            <a:ext cx="3869632" cy="598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32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3949148" cy="927652"/>
          </a:xfrm>
        </p:spPr>
        <p:txBody>
          <a:bodyPr>
            <a:normAutofit/>
          </a:bodyPr>
          <a:lstStyle/>
          <a:p>
            <a:pPr algn="ctr"/>
            <a:r>
              <a:rPr lang="es-NI" sz="3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148" y="-1"/>
            <a:ext cx="5194851" cy="6858001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Veremos lo que la Biblia enseña sobre este tema, para que podamos enseñarlo a las personas que piensan que el reino no ha venido.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Veremos que el reino fue profetizado muchos años antes de que este se estableciera aquí en la tierra.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promesa de Dios está cumplida.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Dios no puede mentir, Dios lo que promete lo ha cumplido y lo cumplirá en su tiempo perfecto.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D80901C-68AE-4EC3-A151-9F5C87AB5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39843"/>
            <a:ext cx="3816627" cy="5905963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273142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B406DE-98EF-4D8C-A351-435D4ECB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9143999" cy="874643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073DB2-B7B7-4378-B74A-AD722599F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634" y="1086678"/>
            <a:ext cx="5274365" cy="577132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Apocalipsis.1:6.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e hizo de nosotros un reino y sacerdotes para su Dios</a:t>
            </a:r>
            <a:r>
              <a:rPr lang="es-ES" b="1" dirty="0">
                <a:latin typeface="Maiandra GD" panose="020E0502030308020204" pitchFamily="34" charset="0"/>
              </a:rPr>
              <a:t> y Padre, a El sea la gloria y el dominio por los siglos de los siglos. Amén.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Apocalipsis.5:10.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los has hecho un reino y sacerdotes para nuestro Dios;</a:t>
            </a:r>
            <a:r>
              <a:rPr lang="es-ES" b="1" dirty="0">
                <a:latin typeface="Maiandra GD" panose="020E0502030308020204" pitchFamily="34" charset="0"/>
              </a:rPr>
              <a:t> y reinarán sobre la tierra.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Somos sacerdotes de este reino espiritual.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3C953B8-C290-4053-8EF4-66BF96168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4643"/>
            <a:ext cx="3869632" cy="598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18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Cristo cuando venga viene a entregar su reino. 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 Corintios.15:24.</a:t>
            </a:r>
            <a:r>
              <a:rPr lang="es-NI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entonces vendrá el fin, cuando El entregue el reino al Dios y Padre,</a:t>
            </a:r>
            <a:r>
              <a:rPr lang="es-ES" b="1" dirty="0">
                <a:latin typeface="Maiandra GD" panose="020E0502030308020204" pitchFamily="34" charset="0"/>
              </a:rPr>
              <a:t> después que haya abolido todo dominio y toda autoridad y poder.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Viene a llegar, viene a traer su reino no a establecer su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su reino ya está aquí.</a:t>
            </a:r>
            <a:endParaRPr lang="es-NI" b="1" dirty="0">
              <a:latin typeface="Maiandra GD" panose="020E0502030308020204" pitchFamily="34" charset="0"/>
            </a:endParaRPr>
          </a:p>
          <a:p>
            <a:r>
              <a:rPr lang="es-NI" b="1" dirty="0">
                <a:latin typeface="Maiandra GD" panose="020E0502030308020204" pitchFamily="34" charset="0"/>
              </a:rPr>
              <a:t>Ósea su iglesia.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B2921C3-1D1C-4C1F-A2D4-A6FE63B59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975651" cy="59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16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YA ESTAMOS EN EL REINO QUE ES LA IGLESIA.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Efesios.5:27.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a fin de presentársela a sí mismo, una iglesia en toda su gloria,</a:t>
            </a:r>
            <a:r>
              <a:rPr lang="es-ES" b="1" dirty="0">
                <a:latin typeface="Maiandra GD" panose="020E0502030308020204" pitchFamily="34" charset="0"/>
              </a:rPr>
              <a:t> sin que tenga mancha ni arruga ni cosa semejante, sino que fuera santa e inmaculada.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Viene a llevarse su iglesia, su reino sin mancha ni arruga al cielo a la vida eterna.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reino que fue profetizado desde hace muchos años es la iglesia y está aquí en la tierra.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74C72B-8956-4CDF-BEBE-A42B4B45A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975651" cy="59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81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3741577" cy="927652"/>
          </a:xfrm>
        </p:spPr>
        <p:txBody>
          <a:bodyPr>
            <a:normAutofit/>
          </a:bodyPr>
          <a:lstStyle/>
          <a:p>
            <a:pPr algn="ctr"/>
            <a:r>
              <a:rPr lang="es-E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CONCLUSIÒN:</a:t>
            </a:r>
            <a:endParaRPr lang="es-NI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0" y="-39755"/>
            <a:ext cx="5300869" cy="689775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Como hemos visto el reino ya está aquí en la tierra, y pertenecemos a este reino, las personas que lo están esperando lamentablemente están equivocadas. Esperando algo que ya está aquí, desde hace muchos años atrás.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personas pueden pertenecer a este reino, si se bautizan para el perdón de sus pecados.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 hacerlo están siendo trasladado al reino de Dios, su iglesia.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Prediquemos a estas personas lo que la Biblia dice sobre este tema.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F17B6EE-1127-43F5-8C51-04B330059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" y="812316"/>
            <a:ext cx="3810413" cy="604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091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UNA VISIÒN FUTURA DEL REINO. MIQUEAS.4:1-8.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INTRODUCCIÒN: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Miqueas uno de los profetas menores habla del reino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está profetizando sobre este reino, aun muchos años de que este reino llegara a existir.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grandeza de este reino como lo describe Miqueas es grande, muchas veces las personas no le dan el valor a este gran reino que Cristo estableció.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1EA0D42-52F1-41C7-ACDD-526688A09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" y="868018"/>
            <a:ext cx="3949147" cy="593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3975652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INTRODUCCIÒN: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-39755"/>
            <a:ext cx="5168346" cy="689775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Veremos las características de este reino al cual pertenecemos.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Hebreos.12:28.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lo cual, puesto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recibimos un reino que es inconmovible, demostremos gratitud,</a:t>
            </a:r>
            <a:r>
              <a:rPr lang="es-ES" b="1" dirty="0">
                <a:latin typeface="Maiandra GD" panose="020E0502030308020204" pitchFamily="34" charset="0"/>
              </a:rPr>
              <a:t> mediante la cual ofrezcamos a Dios un servicio aceptable con temor y reverencia;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gratitud reverencia a nuestro Dios por añadirnos, trasladarnos al reino de su amado hijo, la iglesia.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079BD9E-BEF1-469E-9171-3E04C07BA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2"/>
            <a:ext cx="3750366" cy="59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5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82109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LA CONSTITUCIÒN DE ESTE REINO. MIQUEAS.4:1.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sucederá en los últimos días que el monte de la casa del SEÑOR será establecido como cabeza de los montes;</a:t>
            </a:r>
            <a:r>
              <a:rPr lang="es-ES" b="1" dirty="0">
                <a:latin typeface="Maiandra GD" panose="020E0502030308020204" pitchFamily="34" charset="0"/>
              </a:rPr>
              <a:t> se elevará sobre las colinas, y afluirán a él los pueblos.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reino está constituido no solo por una nación sino por todas las naciones del mundo, a él llegarán muchos montes, óseas naciones, colinas, pueblos, todos constituirán este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en este reino no hay distinción de personas.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EE236E-3914-4FC4-B43C-F28A495BF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755374"/>
            <a:ext cx="3869635" cy="609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66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CONSTITUCIÒN DE ESTE REINO. MIQUEAS.4:1.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Colosense.3:11.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una renovación en la cual no hay distinción entre griego y judío,</a:t>
            </a:r>
            <a:r>
              <a:rPr lang="es-ES" b="1" dirty="0">
                <a:latin typeface="Maiandra GD" panose="020E0502030308020204" pitchFamily="34" charset="0"/>
              </a:rPr>
              <a:t> circunciso e incircunciso, bárbaro, escita, esclavo o libre, sino que Cristo es todo, y en todos.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Todas las naciones, pueblos constituyen este reino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reino no es como el reino de Israel que era solo para una nación, este reino es constituido por muchos.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Galatas.3:28.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3399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28D3D8E-E2C7-4DCF-B2E9-087EB5F2A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7652"/>
            <a:ext cx="3975651" cy="59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CONSTITUCIÒN DE ESTE REINO. MIQUEAS.4:1.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No hay judío ni griego; no hay esclavo ni libre; no hay hombre ni mujer;</a:t>
            </a:r>
            <a:r>
              <a:rPr lang="es-ES" b="1" dirty="0">
                <a:latin typeface="Maiandra GD" panose="020E0502030308020204" pitchFamily="34" charset="0"/>
              </a:rPr>
              <a:t> porque todos sois uno en Cristo Jesús.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 distinción de raza, ni color, ni lengua.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Todos son aceptados en este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el vendrán todas las naciones.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Isaías.2:2.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acontecerá en los postreros días, que el monte de la casa del SEÑOR será establecido como cabeza de los montes;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se alzará sobre los collados, y confluirán a él todas las naciones.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B03063A-8217-4839-9E18-781437056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927652"/>
            <a:ext cx="3949147" cy="59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3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CONSTITUCIÒN DE ESTE REINO. MIQUEAS.4:1.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esto se fue cumplido en: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Hechos.2:7-11.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estaban asombrados y se maravillaban, diciendo: Mirad,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¿no son galileos todos estos que están hablando?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V.8.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¿Cómo es que cada uno de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nosotros los oímos hablar en nuestra lengua en la que hemos nacido?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V.9.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B9C7555-735E-4575-908C-8B35CFCE1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8479"/>
            <a:ext cx="3975651" cy="608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7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39" y="927653"/>
            <a:ext cx="5247861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reino de Dios, fue profetizado mucho antes que Cristo viniera aquí a la tierra.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Daniel.2:44.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los días de estos reyes, el Dios del cielo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levantará un reino que jamás será destruido,</a:t>
            </a:r>
            <a:r>
              <a:rPr lang="es-ES" b="1" dirty="0">
                <a:latin typeface="Maiandra GD" panose="020E0502030308020204" pitchFamily="34" charset="0"/>
              </a:rPr>
              <a:t> y este reino no será entregado a otro pueblo; desmenuzará y pondrá fin a todos aquellos reinos, y él permanecerá para siempre,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Daniel.6:26.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C0177C-B938-4CA6-8F4E-C5EDF69AB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927653"/>
            <a:ext cx="3896140" cy="59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3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CONSTITUCIÒN DE ESTE REINO. MIQUEAS.4:1.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Partos, medos y elamitas,</a:t>
            </a:r>
            <a:r>
              <a:rPr lang="es-ES" b="1" dirty="0">
                <a:latin typeface="Maiandra GD" panose="020E0502030308020204" pitchFamily="34" charset="0"/>
              </a:rPr>
              <a:t> habitantes de Mesopotamia, de Judea y de Capadocia, del Ponto y de Asia,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V.10.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de Frigia y de Panfilia,</a:t>
            </a:r>
            <a:r>
              <a:rPr lang="es-ES" b="1" dirty="0">
                <a:latin typeface="Maiandra GD" panose="020E0502030308020204" pitchFamily="34" charset="0"/>
              </a:rPr>
              <a:t> de Egipto y de las regiones de Libia alrededor de Cirene, viajeros de Roma, tanto judíos como prosélitos,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V.11.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cretenses y árabes,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les oímos hablar en nuestros idiomas</a:t>
            </a:r>
            <a:r>
              <a:rPr lang="es-ES" b="1" dirty="0">
                <a:latin typeface="Maiandra GD" panose="020E0502030308020204" pitchFamily="34" charset="0"/>
              </a:rPr>
              <a:t> de las maravillas de Dios.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09384FF-BDA9-40BD-8CB4-09810ED802DA}"/>
              </a:ext>
            </a:extLst>
          </p:cNvPr>
          <p:cNvSpPr txBox="1"/>
          <p:nvPr/>
        </p:nvSpPr>
        <p:spPr>
          <a:xfrm>
            <a:off x="-1" y="5891701"/>
            <a:ext cx="41346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Estaban de todas las naciones del mundo.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E261828-D726-4B4B-ACB4-4AC76E804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5374"/>
            <a:ext cx="3975651" cy="499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UNIVERSALIDAD DE ESTE REINO. MIQUEAS.4:2.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Vendrán muchas naciones y dirán:</a:t>
            </a:r>
            <a:r>
              <a:rPr lang="es-ES" b="1" dirty="0">
                <a:latin typeface="Maiandra GD" panose="020E0502030308020204" pitchFamily="34" charset="0"/>
              </a:rPr>
              <a:t> Venid y subamos al monte del SEÑOR, a la casa del Dios de Jacob, para que El nos instruya en sus caminos, y nosotros andemos en sus sendas. Porque de Sion saldrá la ley, y de Jerusalén la palabra del SEÑOR.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reino es universal, no es solo para un pueblo o nación sino, para todas las naciones bajo la tierra, todos pueden acudir a él.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41BC48-EE83-42B5-9A2F-672989DD6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0424"/>
            <a:ext cx="3974937" cy="602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28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UNIVERSALIDAD DE ESTE REINO. MIQUEAS.4:2.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 Sion- Jerusalén saldrá la ley,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y de Jerusalén la palabra del Señor.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Está profetizando de donde saldría la palabra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día de Pentecostés, acudieron de todas las naciones y pueblos.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palabra de Dios salió de Jerusalén hacia todo el mundo.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Isaías.2:3.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CDBB0A2-0F26-4AF7-84CA-0ADD37E24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7652"/>
            <a:ext cx="3975653" cy="590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2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UNIVERSALIDAD DE ESTE REINO. MIQUEAS.4:2.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Vendrán muchos pueblos, y dirán:</a:t>
            </a:r>
            <a:r>
              <a:rPr lang="es-ES" b="1" dirty="0">
                <a:latin typeface="Maiandra GD" panose="020E0502030308020204" pitchFamily="34" charset="0"/>
              </a:rPr>
              <a:t> Venid, subamos al monte del SEÑOR, a la casa del Dios de Jacob; para que nos enseñe acerca de sus caminos, y andemos en sus sendas.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Porque de Sion saldrá la ley, y de Jerusalén la palabra del SEÑOR.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Jerusalén saldría la palabra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Esto se cumple en: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Hechos.2:5.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B4870E-6F6F-4759-8261-975E1EC18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" y="984126"/>
            <a:ext cx="3974937" cy="59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79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UNIVERSALIDAD DE ESTE REINO. MIQUEAS.4:2.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había judíos que moraban en Jerusalén,</a:t>
            </a:r>
            <a:r>
              <a:rPr lang="es-ES" b="1" dirty="0">
                <a:latin typeface="Maiandra GD" panose="020E0502030308020204" pitchFamily="34" charset="0"/>
              </a:rPr>
              <a:t> hombres piadosos, procedentes de todas las naciones bajo el cielo.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Fue lo que Jesús les dijo: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Lucas.24:47.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que en su nombre se predicara el arrepentimiento para el perdón de los pecados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a todas las naciones, comenzando desde Jerusalén.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Hechos.2:9-11.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C58B23A-9FEE-49B9-B8C6-B8A64BEF3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" y="978029"/>
            <a:ext cx="3974937" cy="59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UNIVERSALIDAD DE ESTE REINO. MIQUEAS.4:2.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Partos, medos y elamitas, habitantes de Mesopotamia,</a:t>
            </a:r>
            <a:r>
              <a:rPr lang="es-ES" b="1" dirty="0">
                <a:latin typeface="Maiandra GD" panose="020E0502030308020204" pitchFamily="34" charset="0"/>
              </a:rPr>
              <a:t> de Judea y de Capadocia, del Ponto y de Asia,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V.10.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de Frigia y de Panfilia, de Egipto y de las regiones</a:t>
            </a:r>
            <a:r>
              <a:rPr lang="es-ES" b="1" dirty="0">
                <a:latin typeface="Maiandra GD" panose="020E0502030308020204" pitchFamily="34" charset="0"/>
              </a:rPr>
              <a:t> de Libia alrededor de Cirene, viajeros de Roma, tanto judíos como prosélitos,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V.11.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cretenses y árabes, les oímos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hablar en nuestros idiomas de las maravillas de Dios.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5986DD-E744-4B54-8715-EE7D074E2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1561"/>
            <a:ext cx="3975653" cy="612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6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UNIVERSALIDAD DE ESTE REINO. MIQUEAS.4:2.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Allí habían de todas las naciones y pueblos.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palabra salió de Jerusalén.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Hechos.8:1.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Saulo estaba de completo acuerdo con ellos en su muerte. En aquel día se desató una gran persecución en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contra de la iglesia en Jerusalén, y todos fueron esparcidos por las regiones de Judea y Samaria, excepto los apóstoles.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allí salió la palabra de Dios hacia todo el mundo.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F3D799-29E9-419E-823B-3F13AF2F100B}"/>
              </a:ext>
            </a:extLst>
          </p:cNvPr>
          <p:cNvSpPr txBox="1"/>
          <p:nvPr/>
        </p:nvSpPr>
        <p:spPr>
          <a:xfrm>
            <a:off x="-3" y="5473003"/>
            <a:ext cx="40816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Maiandra GD" panose="020E0502030308020204" pitchFamily="34" charset="0"/>
              </a:rPr>
              <a:t>El primer sermón de la palabra de Dios se predicó en Jerusalén.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5C20B79-CABF-431E-99A8-C1A852D2F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2"/>
            <a:ext cx="3975652" cy="441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6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UNIVERSALIDAD DE ESTE REINO. MIQUEAS.4:2.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Este no es un reino para una nación o pueblo, es un reino universal.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se predicó por todo el mundo.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Colosenses.1:23.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en verdad permanecéis en la fe bien cimentados y constantes, sin moveros de la esperanza del evangelio que habéis oído,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que fue proclamado a toda la creación debajo del cielo,</a:t>
            </a:r>
            <a:r>
              <a:rPr lang="es-ES" b="1" dirty="0">
                <a:latin typeface="Maiandra GD" panose="020E0502030308020204" pitchFamily="34" charset="0"/>
              </a:rPr>
              <a:t> y del cual yo, Pablo, fui hecho ministro.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C6522F5-3FC4-460A-BB13-59B6E4F1B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7652"/>
            <a:ext cx="3975651" cy="59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4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juzgará entre muchos pueblos, y enjuiciará a naciones poderosas y lejanas; entonces forjarán sus espadas en rejas de arado y sus lanzas en podaderas.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No alzará espada nación contra nación, ni se adiestrarán más para la guerra.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carácter de este reino es uno de paz y justicia.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habrá guerra nación contra nación.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D32656F-CEA0-4D6E-92D0-0E1297FFD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" y="927652"/>
            <a:ext cx="3935895" cy="593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0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qué este reino no peleara para establecer su poder, porque no es un reino material sino espiritual.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Juan.18:36.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respondió: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Mi reino no es de este mundo.</a:t>
            </a:r>
            <a:r>
              <a:rPr lang="es-ES" b="1" dirty="0">
                <a:latin typeface="Maiandra GD" panose="020E0502030308020204" pitchFamily="34" charset="0"/>
              </a:rPr>
              <a:t> Si mi reino fuera de este mundo, entonces mis servidores pelearían para que yo no fuera entregado a los judíos; mas ahora mi reino no es de aquí.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Como Jesús dijo mi reino de este mundo.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5A0DFE5-A7DE-4EE4-BD7C-271218A81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2"/>
            <a:ext cx="3975652" cy="593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2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781875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9392" y="781878"/>
            <a:ext cx="5234606" cy="607612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 parte mía se proclama un decreto de que en todo el dominio de mi reino todos teman y tiemblen delante del Dios de Daniel, porque El es el Dios viviente que permanece para siempre,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su reino no será destruido y su dominio durará para siempre.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Daniel.7:13-14.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Seguí mirando en las visiones nocturnas, y he aquí, con las nubes del cielo venía uno como un Hijo de Hombre, que se dirigió al Anciano de Días y fue presentado ante El.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A9D98FE-FE4A-460E-8C8D-25C06488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1877"/>
            <a:ext cx="3909390" cy="60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537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eso sus seguidores no pelean con armas carnales.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II Corintios.10:4-5.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porque las armas de nuestra contienda no son carnales,</a:t>
            </a:r>
            <a:r>
              <a:rPr lang="es-ES" b="1" dirty="0">
                <a:latin typeface="Maiandra GD" panose="020E0502030308020204" pitchFamily="34" charset="0"/>
              </a:rPr>
              <a:t> sino poderosas en Dios para la destrucción de fortalezas;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V.5.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destruyendo especulaciones y todo razonamiento altivo que se levanta contra el conocimiento de Dios,</a:t>
            </a:r>
            <a:r>
              <a:rPr lang="es-ES" b="1" dirty="0">
                <a:latin typeface="Maiandra GD" panose="020E0502030308020204" pitchFamily="34" charset="0"/>
              </a:rPr>
              <a:t> y poniendo todo pensamiento en cautiverio a la obediencia de Cristo,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1C074A8-B9F0-4D19-9DCA-3AE52B685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" y="927653"/>
            <a:ext cx="3975657" cy="593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4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Este reino no será establecido a la fuerza con armas, este reino es un reino de paz. Donde nuestras armas no son carnales.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reino no necesita de armas poderosas o alistarse para guerras y pelear con otras naciones, como los reinos que se han establecido.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es un reino espiritual. Isaías nos presenta más sobre este reino su carácter por lindas figuras.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EC15296-C4F5-4D10-B677-CADDA5FD2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2"/>
            <a:ext cx="3975652" cy="593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7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Isaías.11:6-10.</a:t>
            </a:r>
            <a:r>
              <a:rPr lang="es-NI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lobo morará con el cordero,</a:t>
            </a:r>
            <a:r>
              <a:rPr lang="es-ES" b="1" dirty="0">
                <a:latin typeface="Maiandra GD" panose="020E0502030308020204" pitchFamily="34" charset="0"/>
              </a:rPr>
              <a:t> y el leopardo se echará con el cabrito; el becerro, el leoncillo y el animal doméstico andarán juntos, y un niño los conducirá.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V.7.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La vaca y la osa pacerán,</a:t>
            </a:r>
            <a:r>
              <a:rPr lang="es-ES" b="1" dirty="0">
                <a:latin typeface="Maiandra GD" panose="020E0502030308020204" pitchFamily="34" charset="0"/>
              </a:rPr>
              <a:t> sus crías se echarán juntas, y el león, como el buey, comerá paja.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V.8.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A2DEB00-FFC0-4F05-B7E0-211B86E1D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7653"/>
            <a:ext cx="3975652" cy="262393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26A604A-2E2F-46BD-93C8-C2CCC580E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8" y="3551583"/>
            <a:ext cx="3946663" cy="17145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E2EEA70-AAB3-4957-9872-23C2BB5404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5" y="5266084"/>
            <a:ext cx="3946663" cy="159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El niño de pecho jugará junto a la cueva de la cobra,</a:t>
            </a:r>
            <a:r>
              <a:rPr lang="es-ES" b="1" dirty="0">
                <a:latin typeface="Maiandra GD" panose="020E0502030308020204" pitchFamily="34" charset="0"/>
              </a:rPr>
              <a:t> y el niño destetado extenderá su mano sobre la guarida de la víbora.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No dañarán ni destruirán en todo mi santo monte,</a:t>
            </a:r>
            <a:r>
              <a:rPr lang="es-ES" b="1" dirty="0">
                <a:latin typeface="Maiandra GD" panose="020E0502030308020204" pitchFamily="34" charset="0"/>
              </a:rPr>
              <a:t> porque la tierra estará llena del conocimiento del SEÑOR como las aguas cubren el mar.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V.10.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Acontecerá en aquel día que las naciones acudirán a la raíz de Isaí, que estará puesta como señal para los pueblos,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y será gloriosa su morada.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89221A7-7AB7-40FF-80F6-70B0D48E2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5220"/>
            <a:ext cx="3975652" cy="590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9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Aquí se describe simbólicamente el carácter de los cristianos en el reino, el cuadro de animales salvajes juntos con animales mansos y domados todos en paz porque hay tranquilidad en los cristianos, hay paz en este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nos aceptamos tal y como somos.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 distinción de ninguna clase social.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Romanos.15:7.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FC45BAC-8A63-4D5A-BFEA-9A87DA8CA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975652" cy="59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2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tanto,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aceptaos los unos a los otros,</a:t>
            </a:r>
            <a:r>
              <a:rPr lang="es-ES" b="1" dirty="0">
                <a:latin typeface="Maiandra GD" panose="020E0502030308020204" pitchFamily="34" charset="0"/>
              </a:rPr>
              <a:t> como también Cristo nos aceptó para gloria de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Galatas.5:13.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vosotros, hermanos, a libertad fuisteis llamados; sólo que no uséis la libertad como pretexto para la carne,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sino servíos por amor los unos a los otros.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Llevar la carga los unos de los otros.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Galatas.6:2.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FA077EA-7DDD-404C-AA66-CC331DE07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955220"/>
            <a:ext cx="3975655" cy="590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Llevad los unos las cargas de los otros,</a:t>
            </a:r>
            <a:r>
              <a:rPr lang="es-ES" b="1" dirty="0">
                <a:latin typeface="Maiandra GD" panose="020E0502030308020204" pitchFamily="34" charset="0"/>
              </a:rPr>
              <a:t> y cumplid así la ley de 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Soportándonos los unos a los otros.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Colosenses.3:13.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soportándoos unos a otros y perdonándoos unos a otros,</a:t>
            </a:r>
            <a:r>
              <a:rPr lang="es-ES" b="1" dirty="0">
                <a:latin typeface="Maiandra GD" panose="020E0502030308020204" pitchFamily="34" charset="0"/>
              </a:rPr>
              <a:t> si alguno tiene queja contra otro; como Cristo os perdonó, así también hacedlo vosotros.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8C7B646-AD06-4174-9CC9-2E93E7BAA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5220"/>
            <a:ext cx="3975652" cy="590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Este es un cuadro muy bello donde se nos está presentando el carácter tan sencillo y humildes de los que viven y están en este reino.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este reino no se pelea por poder.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 por quien será el próximo rey.</a:t>
            </a:r>
          </a:p>
          <a:p>
            <a:pPr algn="ctr"/>
            <a:r>
              <a:rPr lang="pt-BR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 Timoteo.6:15.</a:t>
            </a:r>
            <a:r>
              <a:rPr lang="pt-BR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cual manifestará a su debido tiempo el bienaventurado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único Soberano, el Rey de reyes y Señor de señores;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DBCB989-B9C9-4CA3-A336-08ADD0660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54351"/>
            <a:ext cx="3975656" cy="6003647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1439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Apocalipsis.17:14.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Estos pelearán contra el Cordero, y el Cordero los vencerá,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porque El es Señor de señores y Rey de reyes,</a:t>
            </a:r>
            <a:r>
              <a:rPr lang="es-ES" b="1" dirty="0">
                <a:latin typeface="Maiandra GD" panose="020E0502030308020204" pitchFamily="34" charset="0"/>
              </a:rPr>
              <a:t> y los que están con El son llamados, escogidos y fieles.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Apocalipsis.19:16.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en su manto y en su muslo tiene un nombre escrito: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REY DE REYES Y SEÑOR DE SEÑORES.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este Rey es inmortal.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 Timoteo.1:17.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3399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442ECE7-3CC0-4329-B828-E74D76C81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615"/>
            <a:ext cx="3975653" cy="6049383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90660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EL CARÁCTER DE ESTE REINO. MIQUEAS.4:3.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tanto,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al Rey eterno, inmortal, invisible, único Dios,</a:t>
            </a:r>
            <a:r>
              <a:rPr lang="es-ES" b="1" dirty="0">
                <a:latin typeface="Maiandra GD" panose="020E0502030308020204" pitchFamily="34" charset="0"/>
              </a:rPr>
              <a:t> a El sea honor y gloria por los siglos de los siglos. Amén.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este reino hay un solo Rey.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Nuestro Señor Y Dios Jesucristo que reina para siempre.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Nosotros solamente somos sus siervos que debemos de cumplir sus órdenes como Él lo manda en su palabra.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8B8D34E-6033-466C-8BF8-58EBFF943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351"/>
            <a:ext cx="3975653" cy="60036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08597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9391" y="927653"/>
            <a:ext cx="5234607" cy="593034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V.14.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le fue dado dominio, gloria y reino,</a:t>
            </a:r>
            <a:r>
              <a:rPr lang="es-ES" b="1" dirty="0">
                <a:latin typeface="Maiandra GD" panose="020E0502030308020204" pitchFamily="34" charset="0"/>
              </a:rPr>
              <a:t> para que todos los pueblos, naciones y lenguas le sirvieran. Su dominio es un dominio eterno que nunca pasará,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su reino uno que no será destruido.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Miqueas.4:1-7.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sucederá en los últimos días que el monte de la casa del SEÑOR será establecido como cabeza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de los montes; se elevará sobre las colinas,</a:t>
            </a:r>
            <a:r>
              <a:rPr lang="es-ES" b="1" dirty="0">
                <a:latin typeface="Maiandra GD" panose="020E0502030308020204" pitchFamily="34" charset="0"/>
              </a:rPr>
              <a:t> y afluirán a él los pueblos.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B82752F-6C99-4327-9570-B40357578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730525"/>
            <a:ext cx="3909392" cy="611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11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PROSPERIDAD DE ESTE REINO. MIQUEAS.4:4.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Cada uno se sentará bajo su parra y bajo su higuera, y no habrá quien los atemorice,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porque la boca del SEÑOR de los ejércitos ha hablado.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prosperidad de este reino es grande y de muchas bendiciones que se obtienen en él.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todas las bendiciones son espirituales, ya que este reino es espiritual.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Efesios.1:3-9.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511C1A0-1978-45E6-A471-E71BE9876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7225"/>
            <a:ext cx="3975652" cy="603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9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PROSPERIDAD DE ESTE REINO. MIQUEAS.4:4.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Bendito sea el Dios y Padre de nuestro Señor Jesucristo,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que nos ha bendecido con toda bendición espiritual</a:t>
            </a:r>
            <a:r>
              <a:rPr lang="es-ES" b="1" dirty="0">
                <a:latin typeface="Maiandra GD" panose="020E0502030308020204" pitchFamily="34" charset="0"/>
              </a:rPr>
              <a:t> en los lugares celestiales en Cristo,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V.4.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según nos escogió</a:t>
            </a:r>
            <a:r>
              <a:rPr lang="es-ES" b="1" dirty="0">
                <a:latin typeface="Maiandra GD" panose="020E0502030308020204" pitchFamily="34" charset="0"/>
              </a:rPr>
              <a:t> en El antes de la fundación del mundo, para que fuéramos santos y sin mancha delante de El. En amor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V.5.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166B271-829E-4954-ADDE-C57E573D6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2"/>
            <a:ext cx="3975652" cy="593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8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LA PROSPERIDAD DE ESTE REINO. MIQUEAS.4:4.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nos predestinó para adopción como hijos</a:t>
            </a:r>
            <a:r>
              <a:rPr lang="es-ES" b="1" dirty="0">
                <a:latin typeface="Maiandra GD" panose="020E0502030308020204" pitchFamily="34" charset="0"/>
              </a:rPr>
              <a:t> para sí mediante Jesucristo, conforme al beneplácito de su voluntad, 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para alabanza de la gloria de su gracia</a:t>
            </a:r>
            <a:r>
              <a:rPr lang="es-ES" b="1" dirty="0">
                <a:latin typeface="Maiandra GD" panose="020E0502030308020204" pitchFamily="34" charset="0"/>
              </a:rPr>
              <a:t> que gratuitamente ha impartido sobre nosotros en el Amado.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V.7.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En El tenemos redención mediante su sangre,</a:t>
            </a:r>
            <a:r>
              <a:rPr lang="es-ES" b="1" dirty="0">
                <a:latin typeface="Maiandra GD" panose="020E0502030308020204" pitchFamily="34" charset="0"/>
              </a:rPr>
              <a:t> el perdón de nuestros pecados según las riquezas de su gracia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41F88CD-9C24-4376-88C1-2CBA15EE4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975652" cy="31623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5C7EDA9-3142-466D-881D-7694BB40D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4089953"/>
            <a:ext cx="3975652" cy="2795611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39610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PROSPERIDAD DE ESTE REINO. MIQUEAS.4:4.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V.8.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que ha hecho abundar para con nosotros.</a:t>
            </a:r>
            <a:r>
              <a:rPr lang="es-ES" b="1" dirty="0">
                <a:latin typeface="Maiandra GD" panose="020E0502030308020204" pitchFamily="34" charset="0"/>
              </a:rPr>
              <a:t> En toda sabiduría y discernimiento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nos dio a conocer el misterio de su voluntad,</a:t>
            </a:r>
            <a:r>
              <a:rPr lang="es-ES" b="1" dirty="0">
                <a:latin typeface="Maiandra GD" panose="020E0502030308020204" pitchFamily="34" charset="0"/>
              </a:rPr>
              <a:t> según el beneplácito que se propuso en El,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Encontramos muchas bendiciones que obtenemos al entrar al reino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buscamos primeramente este reino las demás cosas serán añadidas.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A41C3B4-2F50-4C32-9C49-36250ECB7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0" y="787674"/>
            <a:ext cx="3959501" cy="607032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12522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PROSPERIDAD DE ESTE REINO. MIQUEAS.4:4.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Mateo.6:33.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Pero buscad primero su reino y su justicia,</a:t>
            </a:r>
            <a:r>
              <a:rPr lang="es-ES" b="1" dirty="0">
                <a:latin typeface="Maiandra GD" panose="020E0502030308020204" pitchFamily="34" charset="0"/>
              </a:rPr>
              <a:t> y todas estas cosas os serán añadidas.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reino su prosperidad no es lo material sino espiritual lo de más valor lo más grande lo espiritual.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bendiciones espirituales las obtenemos cuando pertenecemos a este reino.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pertenecemos a este reino.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podemos obtener bendiciones espirituales.</a:t>
            </a: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A5E97D2-4869-4AD2-BA01-3D426FD04101}"/>
              </a:ext>
            </a:extLst>
          </p:cNvPr>
          <p:cNvSpPr txBox="1"/>
          <p:nvPr/>
        </p:nvSpPr>
        <p:spPr>
          <a:xfrm>
            <a:off x="-3" y="5042116"/>
            <a:ext cx="397565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dirty="0">
                <a:latin typeface="Maiandra GD" panose="020E0502030308020204" pitchFamily="34" charset="0"/>
              </a:rPr>
              <a:t>En el mundo podemos obtener bendiciones materiales, pero ninguna espiritual.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C6D70D0-DDF0-4970-B66E-679D728A6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920533"/>
            <a:ext cx="3975652" cy="40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1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DURACIÒN DE ESTE REINO. MIQUEAS.4:5-8.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Aunque todos los pueblos anden cada uno en el nombre de su dios,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nosotros andaremos en el nombre del SEÑOR nuestro Dios para siempre jamás.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aquel día--declara el SEÑOR--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reuniré a la coja y recogeré a la perseguida,</a:t>
            </a:r>
            <a:r>
              <a:rPr lang="es-ES" b="1" dirty="0">
                <a:latin typeface="Maiandra GD" panose="020E0502030308020204" pitchFamily="34" charset="0"/>
              </a:rPr>
              <a:t> a las que yo había maltratado.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V.7.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76DA4E0-B65D-45C5-9934-77685730B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5324"/>
            <a:ext cx="3975652" cy="582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3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DURACIÒN DE ESTE REINO. MIQUEAS.4:5-8</a:t>
            </a:r>
            <a:r>
              <a:rPr lang="es-ES" sz="3200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57911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Haré de la coja un remanente, y de la perseguida una nación fuerte.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el SEÑOR reinará sobre ellos</a:t>
            </a:r>
            <a:r>
              <a:rPr lang="es-ES" b="1" dirty="0">
                <a:latin typeface="Maiandra GD" panose="020E0502030308020204" pitchFamily="34" charset="0"/>
              </a:rPr>
              <a:t> en el monte de Sion desde ahora y para siempre. 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Y tú, torre del rebaño, colina de la hija de Sion, hasta ti vendrá,</a:t>
            </a:r>
            <a:r>
              <a:rPr lang="es-ES" b="1" dirty="0">
                <a:latin typeface="Maiandra GD" panose="020E0502030308020204" pitchFamily="34" charset="0"/>
              </a:rPr>
              <a:t> vendrá el antiguo dominio, el reino de la hija de Jerusalén.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reino por muy poderoso y grandioso que sea siempre llega a su fin. </a:t>
            </a:r>
          </a:p>
          <a:p>
            <a:endParaRPr lang="es-ES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EDFA5E6-2933-4CD6-A0D3-CB9A1645F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133"/>
            <a:ext cx="3975653" cy="598986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05227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DURACIÒN DE ESTE REINO. MIQUEAS.4:5-8.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Siempre tiene un fin, pero este reino nunca tendrá fin, este reino será para siempre.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reino nunca será destruido, es un reino inmovible.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Hebreos.12:28.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Por lo cual, puesto que recibimos un reino que es inconmovible, demostremos gratitud,</a:t>
            </a:r>
            <a:r>
              <a:rPr lang="es-ES" b="1" dirty="0">
                <a:latin typeface="Maiandra GD" panose="020E0502030308020204" pitchFamily="34" charset="0"/>
              </a:rPr>
              <a:t> mediante la cual ofrezcamos a Dios un servicio aceptable con temor y reverencia;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DB9FB90-AF62-40DD-BF74-F07707D56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3"/>
            <a:ext cx="3975652" cy="59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2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DURACIÒN DE ESTE REINO. MIQUEAS.4:5-8.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Este reino no tendrá fin jamás. </a:t>
            </a:r>
          </a:p>
          <a:p>
            <a:pPr algn="ctr"/>
            <a:r>
              <a:rPr 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Lucas.1:33.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reinará sobre la casa de Jacob para siempre,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su reino no tendrá fin.</a:t>
            </a:r>
            <a:r>
              <a:rPr lang="es-ES" b="1" dirty="0"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un reino sin fin, nunca tendrá fin hasta que Cristo venga y lo entregue a su Padre.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 Corintios.15:24.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entonces vendrá el fin, cuando El entregue el reino al Dios y Padre,</a:t>
            </a:r>
            <a:r>
              <a:rPr lang="es-ES" b="1" dirty="0">
                <a:latin typeface="Maiandra GD" panose="020E0502030308020204" pitchFamily="34" charset="0"/>
              </a:rPr>
              <a:t> después que haya abolido todo dominio y toda autoridad y poder.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3B6DD9B-6FF1-48EA-86CC-B34F35B7F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5220"/>
            <a:ext cx="3975652" cy="590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4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DURACIÒN DE ESTE REINO. MIQUEAS.4:5-8.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Mientras este el reino aquí en la tierra nada ni nadie lo puede destruir, no tendrá fin, no habrá por qué tener temor porque nunca pasará.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Hermanos tenemos este reino hemos sido trasladado a este reino.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Colosenses.1:13.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El nos libró del dominio de las tinieblas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nos trasladó al reino de su Hijo amado,</a:t>
            </a:r>
            <a:r>
              <a:rPr lang="es-ES" b="1" dirty="0">
                <a:latin typeface="Maiandra GD" panose="020E0502030308020204" pitchFamily="34" charset="0"/>
              </a:rPr>
              <a:t>  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A842679-EAF7-4582-BC22-D3A70F817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730524"/>
            <a:ext cx="3975655" cy="612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9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V.2.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Vendrán muchas naciones</a:t>
            </a:r>
            <a:r>
              <a:rPr lang="es-ES" b="1" dirty="0">
                <a:latin typeface="Maiandra GD" panose="020E0502030308020204" pitchFamily="34" charset="0"/>
              </a:rPr>
              <a:t> y dirán: Venid y subamos al monte del SEÑOR, a la casa del Dios de Jacob, para que El nos instruya en sus caminos, y nosotros andemos en sus sendas. Porque de Sion saldrá la ley, y de Jerusalén la palabra del SEÑOR.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juzgará entre muchos pueblos, y enjuiciará a naciones poderosas y lejanas; entonces forjarán sus espadas en rejas de arado y sus lanzas en podaderas.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No alzará espada nación contra nación, ni se adiestrarán más para la guerra.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75AFA7E-F6E1-4BB0-86C9-A323349E3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9" y="927653"/>
            <a:ext cx="3922641" cy="59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52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 DURACIÒN DE ESTE REINO. MIQUEAS.4:5-8.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927653"/>
            <a:ext cx="5168346" cy="593034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Un reino que no tiene fin.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Sintámonos gozosos y felices por estar en él y demostremos gratitud a Dios por ello.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 la muerte va vencer este reino.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Mateo.16:18.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Yo también te digo que tú eres Pedro, y sobre esta roca edificaré mi iglesia;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las puertas del Hades no prevalecerán contra ella.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EF33A9A-360B-4607-9C24-B6FD8D171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652"/>
            <a:ext cx="3975652" cy="593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7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3975652" cy="927652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3200" b="1" dirty="0"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CONCLUSIÒN:</a:t>
            </a:r>
            <a:br>
              <a:rPr lang="es-ES" sz="3200" b="1" dirty="0">
                <a:latin typeface="Maiandra GD" panose="020E0502030308020204" pitchFamily="34" charset="0"/>
              </a:rPr>
            </a:br>
            <a:endParaRPr lang="es-NI" sz="32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3" y="1"/>
            <a:ext cx="5168346" cy="685799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Miqueas estaba hablando de un reino futuro que ni Èl, lo pudo ver.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Nosotros ya estamos en este reino pertenecemos a este reino, un reino que nunca tendrá fin.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 reino donde obtenemos todas las bendiciones espirituales que Dios nos quiere regalar.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 reino que es universal donde todos gozan de paz y tranquilidad.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¿Está feliz Usted de estar en este reino?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¿Quiere usted pertenecer a este reino?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D26B3C2-8C88-40E9-89AC-C6F29D134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955220"/>
            <a:ext cx="3975655" cy="590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2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C3594F-D433-4D48-BC52-F1EDDC697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230" y="0"/>
            <a:ext cx="9144000" cy="6858000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1CC4AFA-8B67-4AA3-9F9F-CB19CCE415FC}"/>
              </a:ext>
            </a:extLst>
          </p:cNvPr>
          <p:cNvSpPr/>
          <p:nvPr/>
        </p:nvSpPr>
        <p:spPr>
          <a:xfrm>
            <a:off x="0" y="5698435"/>
            <a:ext cx="9144000" cy="115956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7036DD3-51D5-4994-BE72-41F809040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9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3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2887" y="927653"/>
            <a:ext cx="5261111" cy="593034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V.4.</a:t>
            </a:r>
            <a:r>
              <a:rPr lang="es-ES" b="1" u="sng" dirty="0">
                <a:solidFill>
                  <a:srgbClr val="FF0000"/>
                </a:solidFill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Cada uno se sentará bajo su parra y bajo su higuera, y no habrá quien los atemorice,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porque la boca del SEÑOR de los ejércitos ha hablado.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Aunque todos los pueblos anden cada uno en el nombre de su dios, nosotros andaremos en el nombre del SEÑOR nuestro Dios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para siempre jamás.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V.6.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E16BA7C-9CF0-4C4F-9E36-600459B24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7652"/>
            <a:ext cx="3882885" cy="593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870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64C8-38E4-406C-B838-46B1C17E6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92765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REINO FUE PROFETIZADO POR LOS PROFETAS.</a:t>
            </a:r>
            <a:endParaRPr lang="es-NI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00"/>
              </a:highlight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0DFBC-5CF7-4CE8-85AD-AF43A872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635" y="927653"/>
            <a:ext cx="5274363" cy="593034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En aquel día--declara el SEÑOR--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reuniré a la coja y recogeré a la perseguida,</a:t>
            </a:r>
            <a:r>
              <a:rPr lang="es-ES" b="1" dirty="0">
                <a:latin typeface="Maiandra GD" panose="020E0502030308020204" pitchFamily="34" charset="0"/>
              </a:rPr>
              <a:t> a las que yo había maltratado.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V.7.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Haré de la coja un remanente, y de la perseguida una nación fuerte.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el SEÑOR reinará sobre ellos en el monte de Sion desde ahora y para siempre.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profeta Isaías profetizo de este reino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Isaias.9:6-7.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DD504E9-1133-48F0-9EC9-4554528E6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927653"/>
            <a:ext cx="3869636" cy="59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38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476</TotalTime>
  <Words>5776</Words>
  <Application>Microsoft Office PowerPoint</Application>
  <PresentationFormat>Presentación en pantalla (4:3)</PresentationFormat>
  <Paragraphs>405</Paragraphs>
  <Slides>72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72</vt:i4>
      </vt:variant>
    </vt:vector>
  </HeadingPairs>
  <TitlesOfParts>
    <vt:vector size="77" baseType="lpstr">
      <vt:lpstr>Arial</vt:lpstr>
      <vt:lpstr>Calibri</vt:lpstr>
      <vt:lpstr>Calibri Light</vt:lpstr>
      <vt:lpstr>Maiandra GD</vt:lpstr>
      <vt:lpstr>Tema de Office</vt:lpstr>
      <vt:lpstr>EL REINO DE DIOS LA IGLESIA.</vt:lpstr>
      <vt:lpstr> INTRODUCCIÓN: </vt:lpstr>
      <vt:lpstr>INTRODUCCIÓN: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EL REINO FUE PROFETIZADO POR LOS PROFETAS.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YA ESTAMOS EN EL REINO QUE ES LA IGLESIA.</vt:lpstr>
      <vt:lpstr>CONCLUSIÒN:</vt:lpstr>
      <vt:lpstr> UNA VISIÒN FUTURA DEL REINO. MIQUEAS.4:1-8. </vt:lpstr>
      <vt:lpstr> INTRODUCCIÒN: </vt:lpstr>
      <vt:lpstr> LA CONSTITUCIÒN DE ESTE REINO. MIQUEAS.4:1. </vt:lpstr>
      <vt:lpstr> LA CONSTITUCIÒN DE ESTE REINO. MIQUEAS.4:1. </vt:lpstr>
      <vt:lpstr> LA CONSTITUCIÒN DE ESTE REINO. MIQUEAS.4:1. </vt:lpstr>
      <vt:lpstr> LA CONSTITUCIÒN DE ESTE REINO. MIQUEAS.4:1. </vt:lpstr>
      <vt:lpstr> LA CONSTITUCIÒN DE ESTE REINO. MIQUEAS.4:1. </vt:lpstr>
      <vt:lpstr> LA UNIVERSALIDAD DE ESTE REINO. MIQUEAS.4:2. </vt:lpstr>
      <vt:lpstr> LA UNIVERSALIDAD DE ESTE REINO. MIQUEAS.4:2. </vt:lpstr>
      <vt:lpstr> LA UNIVERSALIDAD DE ESTE REINO. MIQUEAS.4:2. </vt:lpstr>
      <vt:lpstr> LA UNIVERSALIDAD DE ESTE REINO. MIQUEAS.4:2. </vt:lpstr>
      <vt:lpstr> LA UNIVERSALIDAD DE ESTE REINO. MIQUEAS.4:2. </vt:lpstr>
      <vt:lpstr> LA UNIVERSALIDAD DE ESTE REINO. MIQUEAS.4:2. </vt:lpstr>
      <vt:lpstr> LA UNIVERSALIDAD DE ESTE REINO. MIQUEAS.4:2.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EL CARÁCTER DE ESTE REINO. MIQUEAS.4:3. </vt:lpstr>
      <vt:lpstr> LA PROSPERIDAD DE ESTE REINO. MIQUEAS.4:4. </vt:lpstr>
      <vt:lpstr> LA PROSPERIDAD DE ESTE REINO. MIQUEAS.4:4. </vt:lpstr>
      <vt:lpstr> LA PROSPERIDAD DE ESTE REINO. MIQUEAS.4:4. </vt:lpstr>
      <vt:lpstr> LA PROSPERIDAD DE ESTE REINO. MIQUEAS.4:4. </vt:lpstr>
      <vt:lpstr> LA PROSPERIDAD DE ESTE REINO. MIQUEAS.4:4. </vt:lpstr>
      <vt:lpstr> LA DURACIÒN DE ESTE REINO. MIQUEAS.4:5-8. </vt:lpstr>
      <vt:lpstr> LA DURACIÒN DE ESTE REINO. MIQUEAS.4:5-8. </vt:lpstr>
      <vt:lpstr> LA DURACIÒN DE ESTE REINO. MIQUEAS.4:5-8. </vt:lpstr>
      <vt:lpstr> LA DURACIÒN DE ESTE REINO. MIQUEAS.4:5-8. </vt:lpstr>
      <vt:lpstr> LA DURACIÒN DE ESTE REINO. MIQUEAS.4:5-8. </vt:lpstr>
      <vt:lpstr> LA DURACIÒN DE ESTE REINO. MIQUEAS.4:5-8. </vt:lpstr>
      <vt:lpstr> CONCLUSIÒN: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REINO DE DIOS LA IGLESIA.</dc:title>
  <dc:creator>Mario Moreno</dc:creator>
  <cp:lastModifiedBy>Mario Moreno</cp:lastModifiedBy>
  <cp:revision>19</cp:revision>
  <dcterms:created xsi:type="dcterms:W3CDTF">2021-10-20T02:05:18Z</dcterms:created>
  <dcterms:modified xsi:type="dcterms:W3CDTF">2026-07-05T02:57:14Z</dcterms:modified>
</cp:coreProperties>
</file>