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8383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0815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7520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4215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9298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833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7492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1781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1496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3287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1850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4306B-46BD-4B19-81A9-57293D8D7CA8}" type="datetimeFigureOut">
              <a:rPr lang="es-NI" smtClean="0"/>
              <a:t>26/12/2023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B1AEC-8C43-4AED-84F5-5BA01401A31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9682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A59B7D-4389-7F5C-2C71-9FA660A22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269"/>
            <a:ext cx="9144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ROMANOS.16:16.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Salúdense los unos a los otros con un beso santo.</a:t>
            </a:r>
            <a:r>
              <a:rPr lang="es-ES" b="1" dirty="0">
                <a:latin typeface="Maiandra GD" panose="020E0502030308020204" pitchFamily="34" charset="0"/>
              </a:rPr>
              <a:t> Todas las iglesias de Cristo los saludan.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Puede que sólo lo consideremos un gesto, algo que todos los seres humanos hacemos a veces de manera instintiva.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Quizás pensemos que para Dios eso no debe tener mucha importancia.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A1139-0AFA-1280-7E82-FAB717E46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" y="1325563"/>
            <a:ext cx="4095750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00617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91B6DD6-1345-438A-9EBC-3E012FA4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-1"/>
            <a:ext cx="9144005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9" y="129209"/>
            <a:ext cx="8001000" cy="103367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4" cy="5532437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Saluden a Andrónico y a </a:t>
            </a:r>
            <a:r>
              <a:rPr lang="es-E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Junias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latin typeface="Maiandra GD" panose="020E0502030308020204" pitchFamily="34" charset="0"/>
              </a:rPr>
              <a:t> mis parientes y compañeros de prisión, que se destacan entre los apóstoles y quienes también vinieron a Cristo antes que yo.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Saluden a Amplias,</a:t>
            </a:r>
            <a:r>
              <a:rPr lang="es-ES" b="1" dirty="0">
                <a:latin typeface="Maiandra GD" panose="020E0502030308020204" pitchFamily="34" charset="0"/>
              </a:rPr>
              <a:t> mi querido hermano en el Señor.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Saluden a Urbano,</a:t>
            </a:r>
            <a:r>
              <a:rPr lang="es-ES" b="1" dirty="0">
                <a:latin typeface="Maiandra GD" panose="020E0502030308020204" pitchFamily="34" charset="0"/>
              </a:rPr>
              <a:t> nuestro colaborador en Cristo, y a mi querido hermano </a:t>
            </a:r>
            <a:r>
              <a:rPr lang="es-ES" b="1" dirty="0" err="1">
                <a:latin typeface="Maiandra GD" panose="020E0502030308020204" pitchFamily="34" charset="0"/>
              </a:rPr>
              <a:t>Estaquis</a:t>
            </a:r>
            <a:r>
              <a:rPr lang="es-ES" b="1" dirty="0">
                <a:latin typeface="Maiandra GD" panose="020E0502030308020204" pitchFamily="34" charset="0"/>
              </a:rPr>
              <a:t>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2291BC-C034-E84B-113C-50EFCF66C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5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11B90B-C750-BC50-06CC-8C106E53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09330"/>
            <a:ext cx="7971182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Saluden a Apeles,</a:t>
            </a:r>
            <a:r>
              <a:rPr lang="es-ES" b="1" dirty="0">
                <a:latin typeface="Maiandra GD" panose="020E0502030308020204" pitchFamily="34" charset="0"/>
              </a:rPr>
              <a:t> el aprobado en Cristo. Saluden a los de la casa de Aristóbulo.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Saluden a </a:t>
            </a:r>
            <a:r>
              <a:rPr lang="es-E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Herodión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latin typeface="Maiandra GD" panose="020E0502030308020204" pitchFamily="34" charset="0"/>
              </a:rPr>
              <a:t> mi pariente. Saluden a los de la casa de Narciso, que son del Señor.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Saluden a </a:t>
            </a:r>
            <a:r>
              <a:rPr lang="es-E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Trifena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 y a </a:t>
            </a:r>
            <a:r>
              <a:rPr lang="es-E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Trifosa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latin typeface="Maiandra GD" panose="020E0502030308020204" pitchFamily="34" charset="0"/>
              </a:rPr>
              <a:t> obreras del Señor. Saluden a la querida hermana </a:t>
            </a:r>
            <a:r>
              <a:rPr lang="es-ES" b="1" dirty="0" err="1">
                <a:latin typeface="Maiandra GD" panose="020E0502030308020204" pitchFamily="34" charset="0"/>
              </a:rPr>
              <a:t>Pérsida</a:t>
            </a:r>
            <a:r>
              <a:rPr lang="es-ES" b="1" dirty="0">
                <a:latin typeface="Maiandra GD" panose="020E0502030308020204" pitchFamily="34" charset="0"/>
              </a:rPr>
              <a:t>, que ha trabajado mucho en el Señor.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20A881-4C39-23D3-AD86-F67A5F21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19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BEE988-CF7C-FB75-5AF6-0A990DD9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109330"/>
            <a:ext cx="8001000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Saluden a Rufo,</a:t>
            </a:r>
            <a:r>
              <a:rPr lang="es-ES" b="1" dirty="0">
                <a:latin typeface="Maiandra GD" panose="020E0502030308020204" pitchFamily="34" charset="0"/>
              </a:rPr>
              <a:t> escogido en el Señor, también a su madre y mía.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Saluden a </a:t>
            </a:r>
            <a:r>
              <a:rPr lang="es-E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Asíncrito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latin typeface="Maiandra GD" panose="020E0502030308020204" pitchFamily="34" charset="0"/>
              </a:rPr>
              <a:t> a </a:t>
            </a:r>
            <a:r>
              <a:rPr lang="es-ES" b="1" dirty="0" err="1">
                <a:latin typeface="Maiandra GD" panose="020E0502030308020204" pitchFamily="34" charset="0"/>
              </a:rPr>
              <a:t>Flegonte</a:t>
            </a:r>
            <a:r>
              <a:rPr lang="es-ES" b="1" dirty="0">
                <a:latin typeface="Maiandra GD" panose="020E0502030308020204" pitchFamily="34" charset="0"/>
              </a:rPr>
              <a:t>, a Hermes, a </a:t>
            </a:r>
            <a:r>
              <a:rPr lang="es-ES" b="1" dirty="0" err="1">
                <a:latin typeface="Maiandra GD" panose="020E0502030308020204" pitchFamily="34" charset="0"/>
              </a:rPr>
              <a:t>Patrobas</a:t>
            </a:r>
            <a:r>
              <a:rPr lang="es-ES" b="1" dirty="0">
                <a:latin typeface="Maiandra GD" panose="020E0502030308020204" pitchFamily="34" charset="0"/>
              </a:rPr>
              <a:t>, a Hermas, y a los hermanos con ellos.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Saluden a Filólogo y a Julia,</a:t>
            </a:r>
            <a:r>
              <a:rPr lang="es-ES" b="1" dirty="0">
                <a:latin typeface="Maiandra GD" panose="020E0502030308020204" pitchFamily="34" charset="0"/>
              </a:rPr>
              <a:t> a Nereo y a su hermana, y a </a:t>
            </a:r>
            <a:r>
              <a:rPr lang="es-ES" b="1" dirty="0" err="1">
                <a:latin typeface="Maiandra GD" panose="020E0502030308020204" pitchFamily="34" charset="0"/>
              </a:rPr>
              <a:t>Olimpas</a:t>
            </a:r>
            <a:r>
              <a:rPr lang="es-ES" b="1" dirty="0">
                <a:latin typeface="Maiandra GD" panose="020E0502030308020204" pitchFamily="34" charset="0"/>
              </a:rPr>
              <a:t>, y a todos los santos que están con ellos.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C5BA35-0694-8E2C-4FE8-43772770D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325561"/>
            <a:ext cx="4184377" cy="553243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6217931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B58513-22BA-48AF-9E16-F090B056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7" y="119269"/>
            <a:ext cx="8001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Salúdense los unos a los otros con un beso santo.</a:t>
            </a:r>
            <a:r>
              <a:rPr lang="es-ES" b="1" dirty="0">
                <a:latin typeface="Maiandra GD" panose="020E0502030308020204" pitchFamily="34" charset="0"/>
              </a:rPr>
              <a:t> Todas las iglesias de Cristo los saludan.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saludo debe ser santo, sincero, honesto transparente, con amor, no debe ser un saludo normal o formal como cuando saludamos a cualquier amigo, este saludo es especial hacia los hermanos.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45718-4230-9742-5845-46E841201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3"/>
            <a:ext cx="4184381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409977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AF5096-BF92-744D-3C10-4AA941D26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6" y="119269"/>
            <a:ext cx="8130209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Hoy en día el gesto de saludarse sigue siendo importante, muchas veces nos enfadamos si alguien que nos conoce no nos saluda, lo consideramos un agravio.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la época que se escribió la carta de los romanos saludarse era un acto social muy importante, porque incluía un reconocimiento de la otra persona, si yo saludo a una persona significa que la considero como de mi propia familia.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8C4EBC-583E-91E7-57A1-08309D901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747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0792E8-CAD3-7D81-C3E2-73C02B8CE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" y="99391"/>
            <a:ext cx="8050696" cy="1133062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existía el saludo para quedar bien, sólo se saludaba a los que se consideraba queridos.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saludo se hacía efectivo con un beso en la frente, la mejilla o la barba. Esta es una práctica que venía del A.T. Donde los judíos se saludaban así entre ellos, era un saludo entre los pertenecientes al pueblo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N.T. lo judíos seguían usando esta práctica ahora con el pueblo de Dios la iglesia.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E365C-58D9-9394-8C03-6BD9A624C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2"/>
            <a:ext cx="4184379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05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BC8BFE-93BD-8CD2-1BED-AAE070A0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19270"/>
            <a:ext cx="8050696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Esto era muy significativo para los creyentes nuevos porque se sentían aceptados por los judíos.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judíos no eran muy amigos de los gentiles por eso solían excluirlos, por eso Pablo les recalca que saluden a sus hermanos, literalmente que los acepten como iguales.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Además, muchos cristianos eran repudiados por sus propias familias por lo cual el gesto de besarles era proporcionarle una familia.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EA5FBD-9163-6466-447C-F108ED669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839820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72DE6-D2EC-5D69-04BD-512E9757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129209"/>
            <a:ext cx="8080513" cy="106348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1905"/>
            <a:ext cx="5003938" cy="553609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 lo cual cuando vamos al texto y vemos que Pablo dice que debemos saludarnos.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 damos cuenta de que no sólo se refiere a un saludo que hoy en día hacemos, donde saludamos a todo el que más o menos conocemos.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que se refiere a que nos tratemos como lo que somos, miembros de una familia.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A1139-0AFA-1280-7E82-FAB717E46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" y="1325563"/>
            <a:ext cx="4095750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537676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91B6DD6-1345-438A-9EBC-3E012FA4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-1"/>
            <a:ext cx="9144005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129209"/>
            <a:ext cx="8110330" cy="103367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4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Nadie saluda a un extraño igual que saludamos a nuestros hermanos o a nuestros padres, porque el cariño y la relación que nos tenemos hacen que el saludo sea especial.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Pablo de la misma forma dice que los cristianos debemos saludarnos de una manera especial porque pertenecemos a una familia especial.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2291BC-C034-E84B-113C-50EFCF66C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89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11B90B-C750-BC50-06CC-8C106E53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09330"/>
            <a:ext cx="7971182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Para dejar constancia de ello da una lista de saludos, todos ellos orientados a personas de la familia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ellos orientados a personas que se están esforzando en las cosas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Exploraremos textos bíblicos que nos guían en la forma adecuada de saludar a nuestros hermanos en la fe.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20A881-4C39-23D3-AD86-F67A5F21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91B6DD6-1345-438A-9EBC-3E012FA4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-1"/>
            <a:ext cx="9144005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209"/>
            <a:ext cx="9144000" cy="103367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4" cy="553243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Pero a pesar de ser algo tan cotidiano es un tema que afectaba directamente en la relación entre los hermanos y en el siglo primero.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es cuando Pablo escribe esta ordenanza y aunque esto ocurrió hace casi 2000 años es algo que afecta directamente a la iglesia de hoy, porque la Biblia trata temas fundamentales del ser humano.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2291BC-C034-E84B-113C-50EFCF66C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94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BEE988-CF7C-FB75-5AF6-0A990DD9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9" y="109330"/>
            <a:ext cx="8001000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Descubriremos cómo las Escrituras nos enseñan a expresar amor, paz y bendiciones al encontrarnos con nuestros hermanos queridos en 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Pablo concluye su carta con las palabras: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Galatas.6:18.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Hermanos, la gracia de nuestro Señor Jesucristo</a:t>
            </a:r>
            <a:r>
              <a:rPr lang="es-ES" b="1" dirty="0">
                <a:latin typeface="Maiandra GD" panose="020E0502030308020204" pitchFamily="34" charset="0"/>
              </a:rPr>
              <a:t> sea con el espíritu de ustedes. Amén.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C5BA35-0694-8E2C-4FE8-43772770D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325561"/>
            <a:ext cx="4184377" cy="553243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967298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B58513-22BA-48AF-9E16-F090B056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7" y="119269"/>
            <a:ext cx="8001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Este saludo es un recordatorio de la gracia de Dios que nos acompaña y nos fortalece en todo momento.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Apóstol Pedro saluda a los creyentes diciendo: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 Pedro.5:14.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Salúdense unos a otros con un beso de amor fraternal.</a:t>
            </a:r>
            <a:r>
              <a:rPr lang="es-ES" b="1" dirty="0">
                <a:latin typeface="Maiandra GD" panose="020E0502030308020204" pitchFamily="34" charset="0"/>
              </a:rPr>
              <a:t> Paz sea a todos ustedes que están en Cristo.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45718-4230-9742-5845-46E841201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3"/>
            <a:ext cx="4184381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272877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AF5096-BF92-744D-3C10-4AA941D26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6" y="119269"/>
            <a:ext cx="8130209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saludo nos recuerda la paz que solo encontramos en Jesús y nos anima a buscar esta paz en medio de cualquier dificultad.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el saludo debe ser con amor fraternal, un saludo de hermanos y esa preciosa virtud como es el amor un saludo sin amor es un saludo hipócrita.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II Corintios.13:12-13.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Salúdense los unos a los otros</a:t>
            </a:r>
            <a:r>
              <a:rPr lang="es-ES" b="1" dirty="0">
                <a:latin typeface="Maiandra GD" panose="020E0502030308020204" pitchFamily="34" charset="0"/>
              </a:rPr>
              <a:t> con beso santo.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8C4EBC-583E-91E7-57A1-08309D901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94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0792E8-CAD3-7D81-C3E2-73C02B8CE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" y="99391"/>
            <a:ext cx="8050696" cy="1133062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los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santos los saludan.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vez, la importancia del saludo santo se destaca como una forma de expresar nuestra reconciliación y amor mutuo.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Filipenses.4:21-22.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Saluden a todos los santos en Cristo Jesús.</a:t>
            </a:r>
            <a:r>
              <a:rPr lang="es-ES" b="1" dirty="0">
                <a:latin typeface="Maiandra GD" panose="020E0502030308020204" pitchFamily="34" charset="0"/>
              </a:rPr>
              <a:t> Los hermanos que están conmigo los saludan.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E365C-58D9-9394-8C03-6BD9A624C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2"/>
            <a:ext cx="4184379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675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BC8BFE-93BD-8CD2-1BED-AAE070A0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19270"/>
            <a:ext cx="8050696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Todos los santos los saludan,</a:t>
            </a:r>
            <a:r>
              <a:rPr lang="es-ES" b="1" dirty="0">
                <a:latin typeface="Maiandra GD" panose="020E0502030308020204" pitchFamily="34" charset="0"/>
              </a:rPr>
              <a:t> especialmente los de la casa de César.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saludo era algo reciproco entre los hermanos, ellos enviaban saludos y recibían saludos siempre.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 Tesalonicenses.5:26.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Saluden a todos los hermanos</a:t>
            </a:r>
            <a:r>
              <a:rPr lang="es-ES" b="1" dirty="0">
                <a:latin typeface="Maiandra GD" panose="020E0502030308020204" pitchFamily="34" charset="0"/>
              </a:rPr>
              <a:t> con beso santo.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importa el lugar donde estuvieran siempre había el saludo entre los hermanos.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EA5FBD-9163-6466-447C-F108ED669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234567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72DE6-D2EC-5D69-04BD-512E9757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0" y="129209"/>
            <a:ext cx="8020879" cy="106348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1905"/>
            <a:ext cx="4959626" cy="5536095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Filemon.23.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Te saluda </a:t>
            </a:r>
            <a:r>
              <a:rPr lang="es-E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Epafras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,</a:t>
            </a:r>
            <a:r>
              <a:rPr lang="es-ES" b="1" dirty="0">
                <a:latin typeface="Maiandra GD" panose="020E0502030308020204" pitchFamily="34" charset="0"/>
              </a:rPr>
              <a:t> mi compañero de prisión en Cristo Jesús;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debemos cumplir con este mandamiento de saludarnos los unos a los otros.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Hebreos.13:14.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Saluden a todos sus pastores y a todos los santos.</a:t>
            </a:r>
            <a:r>
              <a:rPr lang="es-ES" b="1" dirty="0">
                <a:latin typeface="Maiandra GD" panose="020E0502030308020204" pitchFamily="34" charset="0"/>
              </a:rPr>
              <a:t> Los de Italia los saludan.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A1139-0AFA-1280-7E82-FAB717E46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" y="1325563"/>
            <a:ext cx="4095750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249195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91B6DD6-1345-438A-9EBC-3E012FA4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-1"/>
            <a:ext cx="9144005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29209"/>
            <a:ext cx="8050695" cy="103367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4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resumen, los textos bíblicos nos enseñan que el saludo entre hermanos en la fe debe ser afectuoso, sincero y respetuoso.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expresar amor y unidad en nuestras interacciones, mostrando así el carácter de Cristo en nuestras vidas.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saludo no solo establece una conexión personal, sino que también promueve la unidad y el compañerismo en los creyentes.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2291BC-C034-E84B-113C-50EFCF66C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8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11B90B-C750-BC50-06CC-8C106E53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09330"/>
            <a:ext cx="7971182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Al saludarnos mutuamente, demostramos que somos parte de la misma familia espiritual y que nos preocupamos por el bienestar y la edificación de nuestros hermanos en la fe.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resumen, saludar a nuestros hermanos en Cristo es esencial porque: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 gesto de amor y unidad en el cuerpo de Cristo.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20A881-4C39-23D3-AD86-F67A5F21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16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BEE988-CF7C-FB75-5AF6-0A990DD9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8" y="-3909217"/>
            <a:ext cx="1325561" cy="9144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09330"/>
            <a:ext cx="7991061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Promueve la paz y el compañerismo entre los creyentes.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Establece una conexión personal y demuestra que nos preocupamos por el bienestar de nuestros hermanos en la fe.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Era saludo para hermanos. La palabra "santo" indica que el beso, la forma común de saludar, debe ser "santificado" para el cristiano para indicar mucho más que un saludo ordinario.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C5BA35-0694-8E2C-4FE8-43772770D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325561"/>
            <a:ext cx="4184377" cy="553243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61752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B58513-22BA-48AF-9E16-F090B056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7" y="119269"/>
            <a:ext cx="8001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Lucas.7:45.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»No me diste beso,</a:t>
            </a:r>
            <a:r>
              <a:rPr lang="es-ES" b="1" dirty="0">
                <a:latin typeface="Maiandra GD" panose="020E0502030308020204" pitchFamily="34" charset="0"/>
              </a:rPr>
              <a:t> pero ella, desde que entré, no ha cesado de besar Mis pies.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("No me diste beso") indica que todo huésped recibió beso como saludo, pero como una costumbre normal, este saludo no es el que las Escrituras autorizan.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en cuanto a cristianos.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 Pedro.5:14.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45718-4230-9742-5845-46E841201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3"/>
            <a:ext cx="4184381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440481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11B90B-C750-BC50-06CC-8C106E53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9144000" cy="121623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Hebreos.4:12.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la palabra de Dios es viva y eficaz, y más cortante que cualquier espada de dos filos.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Penetra hasta la división del alma y del espíritu,</a:t>
            </a:r>
            <a:r>
              <a:rPr lang="es-ES" b="1" dirty="0">
                <a:latin typeface="Maiandra GD" panose="020E0502030308020204" pitchFamily="34" charset="0"/>
              </a:rPr>
              <a:t> de las coyunturas y los tuétanos, y es poderosa para discernir los pensamientos y las intenciones del corazón.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Entre otras muchas cosas este texto describe a la Biblia como.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20A881-4C39-23D3-AD86-F67A5F21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75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AF5096-BF92-744D-3C10-4AA941D26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6" y="119269"/>
            <a:ext cx="8130209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Salúdense unos a otros con un beso de amor fraternal.</a:t>
            </a:r>
            <a:r>
              <a:rPr lang="es-ES" b="1" dirty="0">
                <a:latin typeface="Maiandra GD" panose="020E0502030308020204" pitchFamily="34" charset="0"/>
              </a:rPr>
              <a:t> Paz sea a todos ustedes que están en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Dice, "Saludaos unos a otros con ósculo de amor". Es un saludo muy diferente en calidad, amor aprecio hacia nuestros hermanos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podemos menospreciar este mandamiento del saludarnos unos otros, es un mandamiento no es una costumbre, no es opcional.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8C4EBC-583E-91E7-57A1-08309D901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89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0792E8-CAD3-7D81-C3E2-73C02B8CE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" y="99391"/>
            <a:ext cx="8050696" cy="1133062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aplicarlo y verlo como Dios lo ve.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mandamiento tan importante como los otros mandamientos que encontramos en la Biblia.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llevarlo a la práctica sino daremos cuenta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¿Lo estamos cumpliendo?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Saludémonos unos a otros con amor con sinceridad siempre.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E365C-58D9-9394-8C03-6BD9A624C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2"/>
            <a:ext cx="4184379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0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BC8BFE-93BD-8CD2-1BED-AAE070A0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19270"/>
            <a:ext cx="8050696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Biblia nos enseña claramente que el saludarnos unos a otros es un mandamiento que todos los cristianos debemos cumplir.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 no es una costumbre, no es como un saludo normal, como damos a cualquier otra persona.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mandamiento de saludarnos unos a otros debe ser con amor, con sinceridad, entrañablemente como hermanos, familia que somos del pueblo de Dios.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EA5FBD-9163-6466-447C-F108ED669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565800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72DE6-D2EC-5D69-04BD-512E9757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129209"/>
            <a:ext cx="8080513" cy="106348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1905"/>
            <a:ext cx="4959626" cy="553609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es simplemente dar la mano por dar la mano tiene que ser un saludo santo- apartado para nuestros hermanos, debemos sentirlo en nuestro corazón.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tipo de saludo nos estamos dando hermano?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¿Saludamos solo por saludar?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¿Saludamos con respeto, amor, sinceridad?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Dios nos ayude siempre.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A1139-0AFA-1280-7E82-FAB717E46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" y="1325563"/>
            <a:ext cx="4095750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92769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72DE6-D2EC-5D69-04BD-512E9757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0BD3B63-1915-6F18-2E29-F45EABD1B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774634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E5B8F06-FA2B-354E-01B9-0EAF1E5998C9}"/>
              </a:ext>
            </a:extLst>
          </p:cNvPr>
          <p:cNvSpPr/>
          <p:nvPr/>
        </p:nvSpPr>
        <p:spPr>
          <a:xfrm>
            <a:off x="0" y="5774635"/>
            <a:ext cx="9144000" cy="10833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67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BEE988-CF7C-FB75-5AF6-0A990DD9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9144000" cy="107342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“Espada de dos filos; que penetra hasta partir el alma y el espíritu”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 significa que la Biblia no trata temas superficiales, sino temas esenciales del ser humano, temas que tocan su propia alma, temas profundos ante los cuales debemos posicionarnos.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la Biblia siempre recalca la necesidad de ponernos en acción con los mandamientos de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FC5BA35-0694-8E2C-4FE8-43772770D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325561"/>
            <a:ext cx="4184377" cy="553243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574789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B58513-22BA-48AF-9E16-F090B056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269"/>
            <a:ext cx="9144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Santiagos.1:22.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Sean hacedores de la palabra</a:t>
            </a:r>
            <a:r>
              <a:rPr lang="es-ES" b="1" dirty="0">
                <a:latin typeface="Maiandra GD" panose="020E0502030308020204" pitchFamily="34" charset="0"/>
              </a:rPr>
              <a:t> y no solamente oidores que se engañan a sí mismos. 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escuchamos estas palabras, estos unos a los otros y decimos que buenos son, son importantes y están muy bien que los estudiemos, pero luego no nos amamos los unos a los otros, no nos perdonamos los unos a los otros.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45718-4230-9742-5845-46E841201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3"/>
            <a:ext cx="4184381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574489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AF5096-BF92-744D-3C10-4AA941D26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269"/>
            <a:ext cx="9144000" cy="109330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No nos exhortamos los unos a los otros, no vale para nada, como dice la Biblia nos engañamos a nosotros mismos y por muy poca cosa que pensemos que es el tema de hoy.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muy “bueno eso tampoco es tan importante”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pensar que es un mandato de Dios para nosotros, su pueblo.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8C4EBC-583E-91E7-57A1-08309D901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026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0792E8-CAD3-7D81-C3E2-73C02B8CE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2" y="99391"/>
            <a:ext cx="8378687" cy="1133062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Pablo sorprende aquí con un saludaos los unos a los otros saludaos los unos a los otros.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cual era un tema muy importante en la iglesia del siglo primero, tuvieron muchos problemas con este tema y Pablo ve la necesidad de recalcarles este mandamiento.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Pablo no les da opción, no está diciendo podéis saludaros, o mejor saludaros que no.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E365C-58D9-9394-8C03-6BD9A624C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1325562"/>
            <a:ext cx="4184379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3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BC8BFE-93BD-8CD2-1BED-AAE070A0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119270"/>
            <a:ext cx="8001000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5563"/>
            <a:ext cx="4959626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Está diciendo saludaos, es una obligación, un mandamiento, una orden.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Romanos.16:3-16.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Saluden a Priscila y a Aquila,</a:t>
            </a:r>
            <a:r>
              <a:rPr lang="es-ES" b="1" dirty="0">
                <a:latin typeface="Maiandra GD" panose="020E0502030308020204" pitchFamily="34" charset="0"/>
              </a:rPr>
              <a:t> mis colaboradores en Cristo Jesús,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los cuales expusieron su vida por mí,</a:t>
            </a:r>
            <a:r>
              <a:rPr lang="es-ES" b="1" dirty="0">
                <a:latin typeface="Maiandra GD" panose="020E0502030308020204" pitchFamily="34" charset="0"/>
              </a:rPr>
              <a:t> a quienes no solo yo doy gracias, sino también todas las iglesias de los gentiles.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EA5FBD-9163-6466-447C-F108ED669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4184372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6861687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72DE6-D2EC-5D69-04BD-512E9757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51AF31-B33D-FFAC-8051-2D3B6A591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9217" y="-3909220"/>
            <a:ext cx="1325561" cy="914400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6A85DC-B93F-E8F6-AC4C-D3A2DC2F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4" y="129209"/>
            <a:ext cx="8030817" cy="106348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SALUDARNOS UNOS A OTROS ES UN MANDAMIENTO.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2F53BB7-6170-716A-32FD-8FD22D29C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374" y="1321905"/>
            <a:ext cx="5003938" cy="5536095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Saluden también a la iglesia que está en su casa.</a:t>
            </a:r>
            <a:r>
              <a:rPr lang="es-ES" b="1" dirty="0">
                <a:latin typeface="Maiandra GD" panose="020E0502030308020204" pitchFamily="34" charset="0"/>
              </a:rPr>
              <a:t> Saluden a mi querido hermano </a:t>
            </a:r>
            <a:r>
              <a:rPr lang="es-ES" b="1" dirty="0" err="1">
                <a:latin typeface="Maiandra GD" panose="020E0502030308020204" pitchFamily="34" charset="0"/>
              </a:rPr>
              <a:t>Epeneto</a:t>
            </a:r>
            <a:r>
              <a:rPr lang="es-ES" b="1" dirty="0">
                <a:latin typeface="Maiandra GD" panose="020E0502030308020204" pitchFamily="34" charset="0"/>
              </a:rPr>
              <a:t>, que es el primer convertido a Cristo en Asia.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Saluden a María,</a:t>
            </a:r>
            <a:r>
              <a:rPr lang="es-ES" b="1" dirty="0">
                <a:latin typeface="Maiandra GD" panose="020E0502030308020204" pitchFamily="34" charset="0"/>
              </a:rPr>
              <a:t> que ha trabajado mucho por ustedes.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V.7.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A1139-0AFA-1280-7E82-FAB717E46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" y="1325563"/>
            <a:ext cx="4095750" cy="553243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671355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88</TotalTime>
  <Words>2400</Words>
  <Application>Microsoft Office PowerPoint</Application>
  <PresentationFormat>Presentación en pantalla (4:3)</PresentationFormat>
  <Paragraphs>159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Maiandra GD</vt:lpstr>
      <vt:lpstr>Tema de Office</vt:lpstr>
      <vt:lpstr> EL SALUDARNOS UNOS A OTROS. ROMANOS.16:16. </vt:lpstr>
      <vt:lpstr> INTRODUCCIÓN: </vt:lpstr>
      <vt:lpstr> INTRODUCCIÓN: </vt:lpstr>
      <vt:lpstr> INTRODUCCIÓN: </vt:lpstr>
      <vt:lpstr> INTRODUCCIÓN: </vt:lpstr>
      <vt:lpstr> INTRODUCCIÓN: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EL SALUDARNOS UNOS A OTROS ES UN MANDAMIENTO. </vt:lpstr>
      <vt:lpstr> CONCLUSIÓN: </vt:lpstr>
      <vt:lpstr> CONCLUSIÓN: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EL SALUDARNOS UNOS A OTROS. TEXTO: ROMANOS.16:16. </dc:title>
  <dc:creator>MARIO MORENO</dc:creator>
  <cp:lastModifiedBy>MARIO MORENO</cp:lastModifiedBy>
  <cp:revision>9</cp:revision>
  <dcterms:created xsi:type="dcterms:W3CDTF">2023-12-25T23:28:04Z</dcterms:created>
  <dcterms:modified xsi:type="dcterms:W3CDTF">2023-12-27T01:20:31Z</dcterms:modified>
</cp:coreProperties>
</file>