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5" r:id="rId5"/>
    <p:sldId id="274" r:id="rId6"/>
    <p:sldId id="273" r:id="rId7"/>
    <p:sldId id="272" r:id="rId8"/>
    <p:sldId id="271" r:id="rId9"/>
    <p:sldId id="270" r:id="rId10"/>
    <p:sldId id="269" r:id="rId11"/>
    <p:sldId id="268" r:id="rId12"/>
    <p:sldId id="267" r:id="rId13"/>
    <p:sldId id="266" r:id="rId14"/>
    <p:sldId id="265" r:id="rId15"/>
    <p:sldId id="264" r:id="rId16"/>
    <p:sldId id="263" r:id="rId17"/>
    <p:sldId id="262" r:id="rId18"/>
    <p:sldId id="276" r:id="rId19"/>
    <p:sldId id="281" r:id="rId20"/>
    <p:sldId id="280" r:id="rId21"/>
    <p:sldId id="279" r:id="rId22"/>
    <p:sldId id="261" r:id="rId23"/>
    <p:sldId id="260" r:id="rId24"/>
    <p:sldId id="25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2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B623-4923-425E-864E-14CD6FDEAA0D}" type="datetimeFigureOut">
              <a:rPr lang="es-ES" smtClean="0"/>
              <a:t>01/11/2022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108E-0457-46C7-B253-6D7EBFC486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125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B623-4923-425E-864E-14CD6FDEAA0D}" type="datetimeFigureOut">
              <a:rPr lang="es-ES" smtClean="0"/>
              <a:t>01/11/2022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108E-0457-46C7-B253-6D7EBFC486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3163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B623-4923-425E-864E-14CD6FDEAA0D}" type="datetimeFigureOut">
              <a:rPr lang="es-ES" smtClean="0"/>
              <a:t>01/11/2022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108E-0457-46C7-B253-6D7EBFC486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334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B623-4923-425E-864E-14CD6FDEAA0D}" type="datetimeFigureOut">
              <a:rPr lang="es-ES" smtClean="0"/>
              <a:t>01/11/2022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108E-0457-46C7-B253-6D7EBFC486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0855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B623-4923-425E-864E-14CD6FDEAA0D}" type="datetimeFigureOut">
              <a:rPr lang="es-ES" smtClean="0"/>
              <a:t>01/11/2022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108E-0457-46C7-B253-6D7EBFC486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4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B623-4923-425E-864E-14CD6FDEAA0D}" type="datetimeFigureOut">
              <a:rPr lang="es-ES" smtClean="0"/>
              <a:t>01/11/2022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108E-0457-46C7-B253-6D7EBFC486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1806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B623-4923-425E-864E-14CD6FDEAA0D}" type="datetimeFigureOut">
              <a:rPr lang="es-ES" smtClean="0"/>
              <a:t>01/11/2022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108E-0457-46C7-B253-6D7EBFC486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8657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B623-4923-425E-864E-14CD6FDEAA0D}" type="datetimeFigureOut">
              <a:rPr lang="es-ES" smtClean="0"/>
              <a:t>01/11/2022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108E-0457-46C7-B253-6D7EBFC486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9044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B623-4923-425E-864E-14CD6FDEAA0D}" type="datetimeFigureOut">
              <a:rPr lang="es-ES" smtClean="0"/>
              <a:t>01/11/2022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108E-0457-46C7-B253-6D7EBFC486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212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B623-4923-425E-864E-14CD6FDEAA0D}" type="datetimeFigureOut">
              <a:rPr lang="es-ES" smtClean="0"/>
              <a:t>01/11/2022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108E-0457-46C7-B253-6D7EBFC486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9106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BB623-4923-425E-864E-14CD6FDEAA0D}" type="datetimeFigureOut">
              <a:rPr lang="es-ES" smtClean="0"/>
              <a:t>01/11/2022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7108E-0457-46C7-B253-6D7EBFC486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721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BB623-4923-425E-864E-14CD6FDEAA0D}" type="datetimeFigureOut">
              <a:rPr lang="es-ES" smtClean="0"/>
              <a:t>01/11/2022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7108E-0457-46C7-B253-6D7EBFC4864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1522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/>
          <a:lstStyle/>
          <a:p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palabra Sarcasmos significa burla, mofarse.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Veremos en este estudio que mucha gente responde con burla o sarcasmos lamentablemente muchos cristianos usan de sarcasmos y esto no debe ser así.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 sarcasmo estuvo desde el principio del mundo cuando Caín contesto con sarcasmo sobre su hermano.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8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Se burlo del juicio que venía sobre Él.</a:t>
            </a:r>
          </a:p>
          <a:p>
            <a:r>
              <a:rPr lang="es-ES" b="1" dirty="0" err="1">
                <a:latin typeface="Maiandra GD" panose="020E0502030308020204" pitchFamily="34" charset="0"/>
              </a:rPr>
              <a:t>Sanbalat</a:t>
            </a:r>
            <a:r>
              <a:rPr lang="es-ES" b="1" dirty="0">
                <a:latin typeface="Maiandra GD" panose="020E0502030308020204" pitchFamily="34" charset="0"/>
              </a:rPr>
              <a:t> y Tobías.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 burlaron del pueblo cuando este empezó a construir el templo.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Nehemias.4:1-3.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sucedió que cuando </a:t>
            </a:r>
            <a:r>
              <a:rPr lang="es-ES" b="1" dirty="0" err="1">
                <a:latin typeface="Maiandra GD" panose="020E0502030308020204" pitchFamily="34" charset="0"/>
              </a:rPr>
              <a:t>Sanbalat</a:t>
            </a:r>
            <a:r>
              <a:rPr lang="es-ES" b="1" dirty="0">
                <a:latin typeface="Maiandra GD" panose="020E0502030308020204" pitchFamily="34" charset="0"/>
              </a:rPr>
              <a:t> se enteró de que estábamos reedificando la muralla, se enfureció y se enojó mucho.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Y burlándose de los judíos,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89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habló en presencia de sus hermanos y de los ricos de Samaria, y dijo: </a:t>
            </a:r>
            <a:r>
              <a:rPr lang="es-ES" b="1" u="sng" dirty="0">
                <a:solidFill>
                  <a:schemeClr val="bg1"/>
                </a:solidFill>
                <a:highlight>
                  <a:srgbClr val="800080"/>
                </a:highlight>
                <a:latin typeface="Maiandra GD" panose="020E0502030308020204" pitchFamily="34" charset="0"/>
              </a:rPr>
              <a:t>¿Qué hacen estos débiles judíos?</a:t>
            </a:r>
            <a:r>
              <a:rPr lang="es-ES" b="1" dirty="0">
                <a:latin typeface="Maiandra GD" panose="020E0502030308020204" pitchFamily="34" charset="0"/>
              </a:rPr>
              <a:t> ¿La restaurarán para sí mismos? ¿Podrán ofrecer sacrificios? ¿Terminarán en un día? ¿Harán revivir las piedras de los escombros polvorientos, aun las quemadas?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V.3.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Tobías el amonita estaba cerca de él, y dijo: Aun lo que están edificando,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si un zorro saltara sobre ello, derribaría su muralla de piedra.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1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Mucha gente se burla de nosotros por ser cristianos y así muchos se desaniman pero no debemos de desanimarnos.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Como el pueblo de Israel que no se desanimó por los comentarios sarcástico que estos hombres hicieron ellos siguieron el trabajo y lo terminaron.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nosotros debemos de seguir no importa lo que la gente piense o se burle de nosotros.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52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Los soldados Romanos con Jesús.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Mateo.27:28-29.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desnudándole,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le pusieron encima un manto escarlata.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V.29.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tejiendo una corona de espinas, se la pusieron sobre su cabeza, y una caña en su mano derecha;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y arrodillándose delante de El, le hacían burla,</a:t>
            </a:r>
            <a:r>
              <a:rPr lang="es-ES" b="1" dirty="0">
                <a:latin typeface="Maiandra GD" panose="020E0502030308020204" pitchFamily="34" charset="0"/>
              </a:rPr>
              <a:t> diciendo: ¡Salve, Rey de los judíos! 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91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Ellos se burlaron de nuestro Señor Jesucristo,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“al ponerle un manto de escarlata, una corona de espina y al arrodillarse delante de Él, y decirle salve rey de los Judíos”.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Hicieron burla de Él con sus sarcasmos.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Del rey Agripa con Pablo.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Hechos.26:28.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Agripa respondió a Pablo: </a:t>
            </a:r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En poco tiempo me persuadirás a que me haga cristiano.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32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“En poco tiempo me persuadirás hacer cristiano”, estaba haciendo burla de la predicación que Pablo hacía.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¿Cuánta gente no se burla de nosotros cuando le predicamos el evangelio de Cristo?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Muchos se burlan diciendo “yo soy mejor que muchos que están en esa iglesia”. O “soy tan bueno que voy a ir al cielo”.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lamentablemente están equivocados.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7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Pablo en su defensa contra los Corintios.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II Corintios.11:19-20.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Porque vosotros, siendo tan sabios,</a:t>
            </a:r>
            <a:r>
              <a:rPr lang="es-ES" b="1" dirty="0">
                <a:latin typeface="Maiandra GD" panose="020E0502030308020204" pitchFamily="34" charset="0"/>
              </a:rPr>
              <a:t> con gusto toleráis a los insensatos.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V.20. 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Pues toleráis si alguno os esclaviza,</a:t>
            </a:r>
            <a:r>
              <a:rPr lang="es-ES" b="1" dirty="0">
                <a:latin typeface="Maiandra GD" panose="020E0502030308020204" pitchFamily="34" charset="0"/>
              </a:rPr>
              <a:t> si alguno os devora, si alguno se aprovecha de vosotros, si alguno se exalta a sí mismo, si alguno os golpea en el rostro.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12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 fontScale="925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Pablo hace burla de ellos para que recapaciten de su actitud, toleraban a otros que querían esclavizarlos, algunos se aprovechaban de ellos y no querían tolerar a Pablo que no les había hecho nada.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Job experimento la burla también.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Job.30:1.</a:t>
            </a:r>
          </a:p>
          <a:p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Pero ahora se burlan de mí los que son más jóvenes</a:t>
            </a:r>
            <a:r>
              <a:rPr lang="es-ES" b="1" dirty="0">
                <a:latin typeface="Maiandra GD" panose="020E0502030308020204" pitchFamily="34" charset="0"/>
              </a:rPr>
              <a:t> que yo, a cuyos padres no consideraba yo dignos de poner con los perros de mi ganado. </a:t>
            </a:r>
          </a:p>
          <a:p>
            <a:endParaRPr lang="es-ES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71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Él miraba sus sarcasmos.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Job.17:2.</a:t>
            </a:r>
          </a:p>
          <a:p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No hay sino escarnecedores conmigo,</a:t>
            </a:r>
            <a:r>
              <a:rPr lang="es-ES" b="1" dirty="0">
                <a:latin typeface="Maiandra GD" panose="020E0502030308020204" pitchFamily="34" charset="0"/>
              </a:rPr>
              <a:t> y mis ojos miran su provocación.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Llego hacer un refrán.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Job.30:9.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ahora he venido a ser su escarnio,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y soy para ellos refrán.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Así muchos se burlan de la palabra de Dios.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25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II Cronicas.36:16.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pero ellos continuamente se burlaban de los mensajeros de Dios,</a:t>
            </a:r>
            <a:r>
              <a:rPr lang="es-ES" b="1" dirty="0">
                <a:latin typeface="Maiandra GD" panose="020E0502030308020204" pitchFamily="34" charset="0"/>
              </a:rPr>
              <a:t> despreciaban sus palabras y se mofaban de sus profetas, hasta que subió el furor del SEÑOR contra su pueblo, y ya no hubo remedio.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Salmos.69:12.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Hablan de mí los que se sientan a la puerta,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y soy la canción de los borrachos.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095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Genesis.4:9.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el SEÑOR dijo a Caín: ¿Dónde está tu hermano Abel? Y él respondió: </a:t>
            </a:r>
            <a:r>
              <a:rPr lang="es-ES" b="1" u="sng" dirty="0">
                <a:highlight>
                  <a:srgbClr val="00FF00"/>
                </a:highlight>
                <a:latin typeface="Maiandra GD" panose="020E0502030308020204" pitchFamily="34" charset="0"/>
              </a:rPr>
              <a:t>No sé. ¿Soy yo acaso guardián de mi hermano?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“Soy yo acaso guarda de mi hermano”.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Dios sabía que no era guarda de su hermano Dios le está preguntando por su culpabilidad por haber matado a su hermano y Caín responde con sarcasmo.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3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Muchos el día de pentecostés se burlaban.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Hechos.2:13.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Pero otros se burlaban</a:t>
            </a:r>
            <a:r>
              <a:rPr lang="es-ES" b="1" dirty="0">
                <a:latin typeface="Maiandra GD" panose="020E0502030308020204" pitchFamily="34" charset="0"/>
              </a:rPr>
              <a:t> y decían: Están borrachos.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Otros se burlaban de la resurrección de los muertos.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Hechos.17:30.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cuando oyeron de la resurrección de los muertos, </a:t>
            </a:r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  <a:latin typeface="Maiandra GD" panose="020E0502030308020204" pitchFamily="34" charset="0"/>
              </a:rPr>
              <a:t>algunos se burlaban,</a:t>
            </a:r>
            <a:r>
              <a:rPr lang="es-ES" b="1" dirty="0">
                <a:latin typeface="Maiandra GD" panose="020E0502030308020204" pitchFamily="34" charset="0"/>
              </a:rPr>
              <a:t> pero otros dijeron: Te escucharemos otra vez acerca de esto.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76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De la misma manera hicieron burla del Apóstol Pablo.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Hechos.26:24.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Mientras Pablo decía esto en su defensa, Festo dijo* a gran voz: ¡Pablo, </a:t>
            </a:r>
            <a:r>
              <a:rPr lang="es-ES" b="1" u="sng" dirty="0">
                <a:solidFill>
                  <a:schemeClr val="bg1"/>
                </a:solidFill>
                <a:highlight>
                  <a:srgbClr val="008000"/>
                </a:highlight>
                <a:latin typeface="Maiandra GD" panose="020E0502030308020204" pitchFamily="34" charset="0"/>
              </a:rPr>
              <a:t>estás loco!</a:t>
            </a:r>
            <a:r>
              <a:rPr lang="es-ES" b="1" dirty="0">
                <a:latin typeface="Maiandra GD" panose="020E0502030308020204" pitchFamily="34" charset="0"/>
              </a:rPr>
              <a:t> ¡Tu mucho saber te está haciendo perder la cabeza!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Muchos se burlan por la venida de nuestro Señor Jesucristo.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su sarcasmo hacen burla de la palabra de Dios.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II Pedro.3:3.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32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Ante todo, sabed esto: que en los últimos días vendrán </a:t>
            </a:r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  <a:latin typeface="Maiandra GD" panose="020E0502030308020204" pitchFamily="34" charset="0"/>
              </a:rPr>
              <a:t>burladores, con su sarcasmo, siguiendo sus propias pasiones,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Usan de su sarcasmo para querernos desanimar, pero no debemos de desanimarnos sino alentarnos para seguir adelante.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Sabemos que la venida del Señor es segura y firme.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esta cada día más cerca de venir.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34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4038598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CONCLUSIÓN: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0"/>
            <a:ext cx="5105399" cy="6858000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Hermanos mucha gente usa de sarcasmo para burlarse de la gente como hijos de Dios no usemos de sarcasmo para burlarnos de nadie sea quien sea.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Siempre hablemos la verdad si nos preguntan por algo o por alguien contestemos siempre con la verdad.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no usemos de sarcasmo ni nos burlemos de nadie.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Respetemos y amémonos unos a otros.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Él Señor nos bendiga a todo.</a:t>
            </a:r>
          </a:p>
          <a:p>
            <a:endParaRPr lang="es-ES" b="1" dirty="0">
              <a:latin typeface="Maiandra GD" panose="020E0502030308020204" pitchFamily="34" charset="0"/>
            </a:endParaRPr>
          </a:p>
          <a:p>
            <a:endParaRPr lang="es-ES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28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F85D8441-A101-4FF5-A2F0-45BFE7BD2FBB}"/>
              </a:ext>
            </a:extLst>
          </p:cNvPr>
          <p:cNvSpPr/>
          <p:nvPr/>
        </p:nvSpPr>
        <p:spPr>
          <a:xfrm>
            <a:off x="0" y="5800725"/>
            <a:ext cx="9144000" cy="105727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latin typeface="Maiandra GD" panose="020E0502030308020204" pitchFamily="34" charset="0"/>
              </a:rPr>
              <a:t>DIOS NOS BENDIGA A TODOS.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D3D7FD4-5E60-4A92-BEA4-93A53B82D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8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37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¿Cuántos hermanos no responde con esta misma actitud de sarcasmo cuando le preguntan sobre determinado hermano?.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Mejor responder sencillamente con la verdad y no responder con burla a nadie.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También el pueblo de Israel uso de sarcasmo contra Moisés.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Exodo.14:11.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81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dijeron a Moisés: </a:t>
            </a:r>
            <a:r>
              <a:rPr lang="es-ES" b="1" u="sng" dirty="0">
                <a:highlight>
                  <a:srgbClr val="00FFFF"/>
                </a:highlight>
                <a:latin typeface="Maiandra GD" panose="020E0502030308020204" pitchFamily="34" charset="0"/>
              </a:rPr>
              <a:t>¿Acaso no había sepulcros en Egipto para que nos sacaras a morir en el desierto?</a:t>
            </a:r>
            <a:r>
              <a:rPr lang="es-ES" b="1" dirty="0">
                <a:latin typeface="Maiandra GD" panose="020E0502030308020204" pitchFamily="34" charset="0"/>
              </a:rPr>
              <a:t> ¿Por qué nos has tratado de esta manera, sacándonos de Egipto?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“Acaso no había sepulcros en Egipto”.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Claro que había, pero ellos están reclamando a Moisés de una manera sarcástica contra Él.</a:t>
            </a:r>
          </a:p>
          <a:p>
            <a:r>
              <a:rPr lang="pt-BR" b="1" dirty="0">
                <a:latin typeface="Maiandra GD" panose="020E0502030308020204" pitchFamily="34" charset="0"/>
              </a:rPr>
              <a:t>De Eliab a David. </a:t>
            </a:r>
          </a:p>
          <a:p>
            <a:pPr algn="ctr"/>
            <a:r>
              <a:rPr lang="pt-BR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Samuel.17:28.</a:t>
            </a:r>
            <a:endParaRPr lang="es-ES" b="1" u="sng" dirty="0">
              <a:highlight>
                <a:srgbClr val="FFFF00"/>
              </a:highlight>
              <a:latin typeface="Maiandra GD" panose="020E0502030308020204" pitchFamily="34" charset="0"/>
            </a:endParaRPr>
          </a:p>
          <a:p>
            <a:endParaRPr lang="es-ES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3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Y Eliab, su hermano mayor, oyó cuando él hablaba con los hombres; y se encendió la ira de Eliab contra David, y dijo: </a:t>
            </a:r>
            <a:r>
              <a:rPr lang="es-ES" b="1" u="sng" dirty="0">
                <a:solidFill>
                  <a:schemeClr val="bg1"/>
                </a:solidFill>
                <a:highlight>
                  <a:srgbClr val="FF00FF"/>
                </a:highlight>
                <a:latin typeface="Maiandra GD" panose="020E0502030308020204" pitchFamily="34" charset="0"/>
              </a:rPr>
              <a:t>¿Para qué has descendido acá? ¿Con quién has dejado aquellas pocas ovejas en el desierto?</a:t>
            </a:r>
            <a:r>
              <a:rPr lang="es-ES" b="1" dirty="0">
                <a:latin typeface="Maiandra GD" panose="020E0502030308020204" pitchFamily="34" charset="0"/>
              </a:rPr>
              <a:t> Yo conozco tu soberbia y la maldad de tu corazón, que has descendido para ver la batalla.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Su pregunta fue con sarcasmo menospreciando al joven David.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06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¿Con quién has dejado aquellas ovejas?.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otras palabras le estaba diciendo que no era más que un cuidador de oveja que no tenía nada que hacer allí.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Cuantas veces tenemos esta actitud de burlarnos de algún hermano porque es muy sencillo y se presta para cantar o dirigir y nos burlamos y usamos de sarcasmo con Él.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David cuando reprendió a Abner.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40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Samuel.26:15. </a:t>
            </a:r>
          </a:p>
          <a:p>
            <a:r>
              <a:rPr lang="es-ES" b="1" u="sng" dirty="0">
                <a:solidFill>
                  <a:schemeClr val="bg1"/>
                </a:solidFill>
                <a:highlight>
                  <a:srgbClr val="0000FF"/>
                </a:highlight>
                <a:latin typeface="Maiandra GD" panose="020E0502030308020204" pitchFamily="34" charset="0"/>
              </a:rPr>
              <a:t>Y David dijo a Abner: ¿No eres tú un hombre?</a:t>
            </a:r>
            <a:r>
              <a:rPr lang="es-ES" b="1" dirty="0">
                <a:latin typeface="Maiandra GD" panose="020E0502030308020204" pitchFamily="34" charset="0"/>
              </a:rPr>
              <a:t> ¿Quién es como tú en Israel? ¿Por qué, pues, no has protegido a tu señor el rey? Porque uno del pueblo vino para matar a tu señor el rey.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¿No eres tú hombre?.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Claro que era hombre, pero David se burla de Él por su poca hombría.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 Elías contra los profetas de Baal.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36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/>
          <a:lstStyle/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Reyes.18:27.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sucedió que ya al mediodía, </a:t>
            </a:r>
            <a:r>
              <a:rPr lang="es-ES" b="1" u="sng" dirty="0">
                <a:solidFill>
                  <a:schemeClr val="bg1"/>
                </a:solidFill>
                <a:highlight>
                  <a:srgbClr val="FF0000"/>
                </a:highlight>
                <a:latin typeface="Maiandra GD" panose="020E0502030308020204" pitchFamily="34" charset="0"/>
              </a:rPr>
              <a:t>Elías se burlaba de ellos y decía: Clamad en voz alta, pues es un dios;</a:t>
            </a:r>
            <a:r>
              <a:rPr lang="es-ES" b="1" dirty="0">
                <a:latin typeface="Maiandra GD" panose="020E0502030308020204" pitchFamily="34" charset="0"/>
              </a:rPr>
              <a:t> tal vez estará meditando o se habrá desviado, o estará de viaje, quizá esté dormido y habrá que despertarlo.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Elías se estaba burlando de ellos al decir: “llama clamad en alta voz tal vez está meditando, o tal vez duerme”.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99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71ACB08-E9A2-4FF6-A784-D51DF6AA9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0DFE65A-2B49-4741-8CDB-1477ACA24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3999" cy="981075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es-ES" b="1" u="sng" dirty="0">
                <a:latin typeface="Maiandra GD" panose="020E0502030308020204" pitchFamily="34" charset="0"/>
              </a:rPr>
              <a:t>EL SARCASMOS.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66837BD-6FE2-4C95-9BCF-656803D17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8599" y="981076"/>
            <a:ext cx="5105399" cy="5876924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También Ben-</a:t>
            </a:r>
            <a:r>
              <a:rPr lang="es-ES" b="1" dirty="0" err="1">
                <a:latin typeface="Maiandra GD" panose="020E0502030308020204" pitchFamily="34" charset="0"/>
              </a:rPr>
              <a:t>adad</a:t>
            </a:r>
            <a:r>
              <a:rPr lang="es-ES" b="1" dirty="0">
                <a:latin typeface="Maiandra GD" panose="020E0502030308020204" pitchFamily="34" charset="0"/>
              </a:rPr>
              <a:t>.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I Reyes.20:10-11.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Ben-</a:t>
            </a:r>
            <a:r>
              <a:rPr lang="es-ES" b="1" dirty="0" err="1">
                <a:latin typeface="Maiandra GD" panose="020E0502030308020204" pitchFamily="34" charset="0"/>
              </a:rPr>
              <a:t>adad</a:t>
            </a:r>
            <a:r>
              <a:rPr lang="es-ES" b="1" dirty="0">
                <a:latin typeface="Maiandra GD" panose="020E0502030308020204" pitchFamily="34" charset="0"/>
              </a:rPr>
              <a:t> envió a decirle: Así me hagan los dioses y aun me añadan, </a:t>
            </a:r>
            <a:r>
              <a:rPr lang="es-ES" b="1" u="sng" dirty="0">
                <a:solidFill>
                  <a:schemeClr val="bg1"/>
                </a:solidFill>
                <a:highlight>
                  <a:srgbClr val="000080"/>
                </a:highlight>
                <a:latin typeface="Maiandra GD" panose="020E0502030308020204" pitchFamily="34" charset="0"/>
              </a:rPr>
              <a:t>si el polvo de Samaria bastará para llenar las manos de todo el pueblo que me sigue.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highlight>
                  <a:srgbClr val="FFFF00"/>
                </a:highlight>
                <a:latin typeface="Maiandra GD" panose="020E0502030308020204" pitchFamily="34" charset="0"/>
              </a:rPr>
              <a:t>V.11. 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Respondió el rey de Israel y dijo: Decidle: </a:t>
            </a:r>
            <a:r>
              <a:rPr lang="es-ES" b="1" u="sng" dirty="0">
                <a:solidFill>
                  <a:schemeClr val="bg1"/>
                </a:solidFill>
                <a:highlight>
                  <a:srgbClr val="008080"/>
                </a:highlight>
                <a:latin typeface="Maiandra GD" panose="020E0502030308020204" pitchFamily="34" charset="0"/>
              </a:rPr>
              <a:t>"No se jacte el que se ciñe las armas como el que se las desciñe."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BB7601-F3E0-4878-AB1C-44A0BAE851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1074"/>
            <a:ext cx="4038600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16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</TotalTime>
  <Words>1641</Words>
  <Application>Microsoft Office PowerPoint</Application>
  <PresentationFormat>Presentación en pantalla (4:3)</PresentationFormat>
  <Paragraphs>128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Maiandra GD</vt:lpstr>
      <vt:lpstr>Tema de Office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EL SARCASMOS.</vt:lpstr>
      <vt:lpstr>CONCLUSIÓN: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SARCASMOS.</dc:title>
  <dc:creator>Word Group</dc:creator>
  <cp:lastModifiedBy>Word Group</cp:lastModifiedBy>
  <cp:revision>13</cp:revision>
  <dcterms:created xsi:type="dcterms:W3CDTF">2022-11-01T17:14:08Z</dcterms:created>
  <dcterms:modified xsi:type="dcterms:W3CDTF">2022-11-01T18:52:38Z</dcterms:modified>
</cp:coreProperties>
</file>