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4" r:id="rId17"/>
    <p:sldId id="273" r:id="rId18"/>
    <p:sldId id="275" r:id="rId19"/>
    <p:sldId id="276" r:id="rId20"/>
    <p:sldId id="277" r:id="rId21"/>
    <p:sldId id="292" r:id="rId22"/>
    <p:sldId id="291" r:id="rId23"/>
    <p:sldId id="290" r:id="rId24"/>
    <p:sldId id="289" r:id="rId25"/>
    <p:sldId id="295" r:id="rId26"/>
    <p:sldId id="294" r:id="rId27"/>
    <p:sldId id="293" r:id="rId28"/>
    <p:sldId id="288" r:id="rId29"/>
    <p:sldId id="278" r:id="rId30"/>
    <p:sldId id="279" r:id="rId31"/>
    <p:sldId id="280" r:id="rId32"/>
    <p:sldId id="296" r:id="rId33"/>
    <p:sldId id="299" r:id="rId34"/>
    <p:sldId id="298" r:id="rId35"/>
    <p:sldId id="297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10" r:id="rId52"/>
    <p:sldId id="311" r:id="rId53"/>
    <p:sldId id="308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9900CC"/>
    <a:srgbClr val="CC66FF"/>
    <a:srgbClr val="6600CC"/>
    <a:srgbClr val="00FFCC"/>
    <a:srgbClr val="9900FF"/>
    <a:srgbClr val="CCEC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62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66019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5236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23768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26046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93709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587841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96073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931312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4097302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19050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8697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CC663C-0408-49DD-BF0C-95DBE09E97B9}" type="datetimeFigureOut">
              <a:rPr lang="es-NI" smtClean="0"/>
              <a:t>17/5/2026</a:t>
            </a:fld>
            <a:endParaRPr lang="es-N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676A1A-2607-48F1-A40C-08DE110A52A7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589182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CC190F0-347E-3D96-CADB-C2B200453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9F36B1-3EF9-D4D6-EDBF-189492668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0F8A453-38AA-D921-A0C6-F007EFA39A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21275FE-513F-6B20-4D28-5993667AB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51595"/>
            <a:ext cx="9144000" cy="1395414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SECRETO DE LA VICTORIA.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CRONICAS.14:1-15.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8F59C1C-CA34-E342-076B-6DAA610B9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INTRODUCCIÒN: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vida cristiana es una batalla decisiva e importante, la vida del cristiano siempre es una lucha constante contra el enemigo siempre.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nuestro enemigo anda como león rugiente.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Pedro.5:8.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Sean de espíritu sobrio, estén alerta.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Su adversario, el diablo, anda al acecho como león rugiente,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buscando a quien devorar. </a:t>
            </a:r>
          </a:p>
        </p:txBody>
      </p:sp>
    </p:spTree>
    <p:extLst>
      <p:ext uri="{BB962C8B-B14F-4D97-AF65-F5344CB8AC3E}">
        <p14:creationId xmlns:p14="http://schemas.microsoft.com/office/powerpoint/2010/main" val="371770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EE7EA4-6601-CD89-203A-0AA1D2898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784FF44-E5F4-759C-A39C-7B6328410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625E04F-552C-15A9-14EA-A6D105C8EF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66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D89943F-92C3-2293-443E-68085AB1A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0A8BBEA-03B2-DB7E-721D-1DD3B4D49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E3AB24C-A9B8-440D-2AA5-01C09202F1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retirarnos de Dios, no nos va servir para una victoria sino para una derrota.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 haber una limpieza total en nosotros para poder salir victoriosos.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cualquier lucha que se nos presente en esta vida como cristianos.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victoria es una realidad para Èl cristiano, pero solo si confiamos en Dios.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36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6B10-1327-E407-8F42-590C02843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ED7D047-CABA-1E8A-D405-840ABC036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7B9E813-B689-02E1-EC3F-F3942436F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2BD1E77-92D3-6516-54BB-20A745BFB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FCCA2FB-390C-8E96-AAC1-1CB7C8EC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A3D1976B-7C51-97B7-2F60-98F580603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Otras de las cosas que nos ayuda para salir victoriosos es que nos preparemos de antemano para la batalla.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podemos ir a una batalla sin prepararnos para la lucha.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que no se prepara bien nunca puede salir victorioso.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asegurar la victoria Asa hizo cuatro cosas muy importantes: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Derribo los altares. </a:t>
            </a:r>
          </a:p>
        </p:txBody>
      </p:sp>
    </p:spTree>
    <p:extLst>
      <p:ext uri="{BB962C8B-B14F-4D97-AF65-F5344CB8AC3E}">
        <p14:creationId xmlns:p14="http://schemas.microsoft.com/office/powerpoint/2010/main" val="192639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F8BD1-F6FA-2712-D9E7-53B343DE4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1B710FA-6569-3F36-D225-92AB980773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197B6CF-2568-4097-B4C7-42B59C243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900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18CB0D8-9E14-FFF3-9EEB-7836FDD44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3F4BA060-E6B6-0EBC-1F8B-1D90ED26B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8B17A60-6760-BE74-DEBB-B8402CAEC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Quitó además los lugares altos y los altares de incienso de todas las ciudades de Judá.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bajo él, el reino estuvo en paz.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Unas de las cosas que Asa hizo fue quitar los altares los ídolos quitos todo lo que ofendía a Dios, para poder salir victoriosos debemos de quitar todo lo que nos impida servir a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Pedro.2:1.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7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FFAA5A-CF88-61BA-DB77-EA4D38E3F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039F4A4-E258-6969-ABB2-2DF77B59B6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60F4538-40F4-D8C3-F087-A6AFACE41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EC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D810D75-D67F-15A2-92D2-B11CB193F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EC8BADD-BF9B-B720-9E7E-F286B119A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1A91733-C5DC-5356-19B3-4264D42757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desechando toda malicia,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todo engaño, e hipocresías, y envidias y toda difamación,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quitar toda malicia, engaño hipocresía, endivias, difamaciones</a:t>
            </a:r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. </a:t>
            </a:r>
          </a:p>
          <a:p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Todo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estos nos contaminan y tenemos que quitarlo desecharlo de nosotros.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quitar todo lo que nos perjudique para seguir a Cristo. </a:t>
            </a:r>
          </a:p>
        </p:txBody>
      </p:sp>
    </p:spTree>
    <p:extLst>
      <p:ext uri="{BB962C8B-B14F-4D97-AF65-F5344CB8AC3E}">
        <p14:creationId xmlns:p14="http://schemas.microsoft.com/office/powerpoint/2010/main" val="334483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EC237-AAC0-92A7-E557-3D79D79E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E3101D2-2B82-AD42-8974-652CDF2B36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8C8E2C-1D15-9BC3-B80E-9EB186F4E1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FF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E4E281A-ABC1-2243-401B-87428FFCC4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D633516-AC9E-BD0F-F291-4A5C20F5B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51771DE-6BFA-055D-7168-BB17E33ADF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Lucas.14:26-27, 33.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«Si alguien viene a Mí, y no aborrece a su padre y madre,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su mujer e hijos, a sus hermanos y hermanas, y aun hasta su propia vida, no puede ser Mi discípulo.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»El que no carga su cruz y me sigue,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puede ser Mi discípulo.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importa que tan valioso sea.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V.33.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02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07C2F-703D-7361-53D0-F3711DFFE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3067779-F956-864C-1D9B-4C6F97CC4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7B808E6-96A0-FD8E-8DB4-0449EC2651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6600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25B82BD-4A61-E293-D758-656AA5D5DD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CAA88AB-94F5-DAA4-BF80-C48964E36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34A7B77-2F93-502D-33DE-AE15BA202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»Así pues,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cualquiera de ustedes que no renuncie a todas sus posesiones,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puede ser Mi discípulo.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Tenemos que renunciar a todo lo que nos vaya hacer de tropiezo para seguir a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Así como hicieron los hermanos de Éfeso.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Quemaron todo lo que era peligrosos para ellos.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Hechos.19:19-20.</a:t>
            </a:r>
          </a:p>
        </p:txBody>
      </p:sp>
    </p:spTree>
    <p:extLst>
      <p:ext uri="{BB962C8B-B14F-4D97-AF65-F5344CB8AC3E}">
        <p14:creationId xmlns:p14="http://schemas.microsoft.com/office/powerpoint/2010/main" val="348899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2314F-5D8B-BFB2-2620-3492B9DFC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777223B-D7BB-AFED-6248-CB9496447A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9B14F31-2437-18BA-AAF3-CC9ADFD182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5A4BF77-55FE-7E68-B18A-4135360F8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748EDF1-5286-FFE8-284B-01728D7C9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794756A-EFA5-C39F-83F0-1B95C1EFD4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Muchos de los que practicaban la magia, juntando sus libros, los quemaban a la vista de todos.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Calcularon su precio y hallaron que llegaba a 50,000 monedas de plata (180 kilogramos).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 les importo la cantidad.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Así crecía poderosamente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prevalecía la palabra del Señor.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Siempre que hagamos las cosas bien delante de Dios, vamos a crecer.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3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EAACC-82F5-E7E8-A41E-F30FA9CE3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38E499C-8451-7D95-9CAE-79B64CC6BB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5474A2-D169-6397-4D77-54954A8E8D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C22D6E6-46D3-22E4-6171-302B7B231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53DBA99-954C-B948-2C6D-EB1E6716C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E4FB015-216B-0715-5D3D-2802A9693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conseguir la victoria tenemos que despojarnos de todo peso y del pecado que nos estorba.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Hebreos.12:1.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puesto que tenemos en derredor nuestro tan gran nube de testigos,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despojémonos también de todo peso y del pecado que tan fácilmente nos envuelve,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corramos con paciencia la carrera que tenemos por delante,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38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9EDE1-AA64-77EB-51FC-23B84385C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1DAD414-12F9-5EA2-5C72-D0731DE19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25D56D-5BB1-8A0D-767A-84139B9093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99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E4F2084-4B47-F5B6-068A-39CCC1152C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06E44B7-5756-D6C6-7FD8-3A54DDF08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E9DCA73-F69C-B8CD-3EA8-9EE457088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no nos despojamos de todo aquello que nos impida seguir a Cristo no podremos salir victoriosos.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Edifico.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Edificó ciudades fortificadas en Judá,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ya que el país estaba en paz y nadie estuvo en guerra con él durante aquellos años, porque el SEÑOR le había dado tranquilidad.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Otras de las cosas que les ayudo para salir victoriosos fue que se preparó edificando muy bien. </a:t>
            </a:r>
          </a:p>
        </p:txBody>
      </p:sp>
    </p:spTree>
    <p:extLst>
      <p:ext uri="{BB962C8B-B14F-4D97-AF65-F5344CB8AC3E}">
        <p14:creationId xmlns:p14="http://schemas.microsoft.com/office/powerpoint/2010/main" val="699519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178E8-4B1D-4F3E-8227-159D057C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5320641-2071-9C98-4D8B-99A7E6131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5FC59BF-0962-D7A4-61D6-92A7BE43B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FA39ECF-B2F6-A0EF-DAD0-22D9144CB1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D2C2622-CB1F-6D81-9438-E362E3A00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019BBFD-4087-5A33-12F5-E51834E3F2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debemos de edificarnos para estar bien preparados en la lucha que tenemos.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Efesios.2:20-22.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Están edificados sobre el fundamento de los apóstoles y profetas,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siendo Cristo Jesús mismo la piedra angular,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 quien todo el edificio, bien ajustado,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va creciendo para ser un templo santo en el Señor.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02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E00D-4932-C5A8-8D43-6B6FE919E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F0C22C5-69D2-1D2C-57AD-B341CC1645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E8403B7-85FC-C195-1D71-306614736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4969091-DC4E-DEEA-34BA-29AF682A3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496B4C7-4081-E4EB-E39A-B4E660E5C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5"/>
            <a:ext cx="9144000" cy="1362074"/>
          </a:xfrm>
        </p:spPr>
        <p:txBody>
          <a:bodyPr>
            <a:noAutofit/>
          </a:bodyPr>
          <a:lstStyle/>
          <a:p>
            <a:pPr algn="ctr"/>
            <a:r>
              <a:rPr lang="es-ES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INTRODUCCIÒN:</a:t>
            </a:r>
            <a:endParaRPr lang="es-NI" sz="8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0452D66-5394-9BB1-D0EA-1BBE91109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victorias en todo campo no vienen por pura casualidad, no vienen de la nada vienen de una preparación al máximo en todo sentido.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veremos al rey Asa, porque Dios estuvo con Èl, y por qué tuvo esta importante victoria sobre un ejército muy número, pero Èl salió victorioso.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Nuestras victorias no van a venir de la nada tenemos que prepararnos como Dios lo demanda y confiar en Èl siempre de lo contrario fracasaremos sino lo hacemos así.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61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2BC96-A825-FC9B-1AC2-32F3F010E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6E70E19-7D12-9F3B-0FBD-FCDE48915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FC81330-9730-4BE8-F5D2-5C55ACC7C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CEC0D66-79ED-1720-F846-0A02B8F29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D5ADFC1-FF76-B5FB-939C-3E65878EE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6D4412F-CCB5-0FDF-04C9-ECDF9960CA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 Cristo también ustedes son juntamente edificados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morada de Dios en el Espíritu.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edificación es muy importante para nuestra vida espiritual, para nuestra lucha y poder salir victorioso.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crecer y para crecer debemos desear, anhelar siempre la Palabra de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Pedro.2:2.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09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6D8EE-171C-69DB-B0B0-5923814A0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37E36FD-823C-3336-6E85-203F63A85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7AB1541-7BD8-8D58-76ED-2DD2C04A9E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75EF85C-8E10-F417-CAF7-816D263D3C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3B72C3B-31E1-DC61-D99D-7A58607C5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6B2FC2C-BE41-0D12-E4E6-B62AC3300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deseen como niños recién nacidos, la leche pura de la palabra,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para que por ella crezcan para salvación,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Somos edificio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Corintios.3:9.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nosotros somos colaboradores en la labor de Dios, y ustedes son el campo de cultivo de Dios,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el edificio de Dios.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debemos de estar bien edificado,  este edificio debe estar bien cimentado para la batalla. </a:t>
            </a:r>
          </a:p>
        </p:txBody>
      </p:sp>
    </p:spTree>
    <p:extLst>
      <p:ext uri="{BB962C8B-B14F-4D97-AF65-F5344CB8AC3E}">
        <p14:creationId xmlns:p14="http://schemas.microsoft.com/office/powerpoint/2010/main" val="221654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23D68-8CE1-D834-C2C5-EE5C7EE7C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9359804-AE61-863A-334E-D197D9419F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CB77A6C-1A2E-239A-15C2-5AF2F8451A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EC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0A10EE3-7FB2-5615-0A9D-1BBC25464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D9BDD01-BF4F-C003-53A1-835CFB284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1F5AE82-BCAC-377F-97CF-DBB6CB852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Colosenses.2:7.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firmemente arraigados y edificados en Él y confirmados en su fe,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tal como fueron instruidos, rebosando de gratitud.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Este fundamento es Cristo.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Corintios.3:11.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Pues nadie puede poner otro fundamento que el que ya está puesto,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el cual es Jesucristo.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edificar sobre la roca.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5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EA909-BA53-CCA8-5BE0-9220DC42A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D8C59A3-9A6D-0CAB-D577-8FCFE98E8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B08BCC2-E35F-4EDB-250C-AACEA56D20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900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ED52B71-947C-9D87-F045-E25F9836D4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B2769E3-5110-5A08-5013-A8830A3BC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40E3751-992A-D57A-302F-8373F45CB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Mateo.7:24-25.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»Por tanto, cualquiera que oye estas palabras Mías y las pone en práctica,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será semejante a un hombre sabio que edificó su casa sobre la roca;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cayó la lluvia, vinieron los torrentes, soplaron los vientos y azotaron aquella casa; pero no se cayó,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porque había sido fundada sobre la roca.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8B54A-C55A-9C8B-F53A-4DE3F216F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6A5CF78-69AF-6F9F-3A82-D088DD7550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E904C7-37F3-B6B3-E5D6-346A5FAE8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99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EC0DCD4-DC0A-0611-0304-224F46E407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2FA9EDC-6EB0-A9DF-10CA-BDC1E9175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6BF2276-DC41-DA9D-C0F3-EEEC2107A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roca es Cristo no ningún hombre.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Corintios.10:4.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todos bebieron la misma bebida espiritual, porque bebían de una roca espiritual que los seguía.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La roca era Cristo.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Cuando edificamos sobre Cristo, la roca estamos edificando sobre lo que nunca va ser destruido.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edificar sobre la roca.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iglesias eran edificadas en el temor de Dios. </a:t>
            </a:r>
          </a:p>
        </p:txBody>
      </p:sp>
    </p:spTree>
    <p:extLst>
      <p:ext uri="{BB962C8B-B14F-4D97-AF65-F5344CB8AC3E}">
        <p14:creationId xmlns:p14="http://schemas.microsoft.com/office/powerpoint/2010/main" val="42623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30373B-EA4B-9F05-F023-6C83224DE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C53B82C-2FCF-4C86-56BC-08F509F25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303A493-3C7F-7D9A-F813-96D2D819BF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4D12A2-3416-2E04-9CAA-84683BA48B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AAF6B332-843F-DB20-4F96-D8D32BC4B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7D4B13D-78F1-7CD7-8798-BC8239551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Hechos.9:31.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Entretanto la iglesia gozaba de paz por toda Judea, Galilea y Samaria, y era edificada; y andando en el temor del Señor y en la fortaleza del Espíritu Santo,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seguía creciendo.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de edificarnos unos a otros.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Tesalonicenses.5:11.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confórtense los unos a los otros,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y edifíquense el uno al otro,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tal como lo están haciendo. </a:t>
            </a:r>
          </a:p>
        </p:txBody>
      </p:sp>
    </p:spTree>
    <p:extLst>
      <p:ext uri="{BB962C8B-B14F-4D97-AF65-F5344CB8AC3E}">
        <p14:creationId xmlns:p14="http://schemas.microsoft.com/office/powerpoint/2010/main" val="206278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4424E-AFBB-8BF9-EA5D-393870F38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F26DFDE-3A7D-AB2E-9EEB-E2DCEB46E4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5863F8-5F92-0D62-7B45-5DCF9F0C50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2BBAD0F-9A61-73F6-1EB2-99CF4E9B18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6FCC07B-526B-DD1E-3613-76764639B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491FC86-403E-D25E-A775-726FBA2A5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edificación es muy importante para salir victoriosos en la lucha.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 una buena edificación no podremos salir victoriosos sino derrotados.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Amurallo la ciudad.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 la protección que ellos debían de tener contra sus enemigos, cuando fueran atacados por otras naciones.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03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F591-5DFD-CBCB-21C9-137395F01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85735CC-4943-3E79-DDBC-D5730E266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77C3779-F25A-2409-8D39-28DED1E201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900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F278268-1227-066D-E864-1E75CD9334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950B0FC-9234-6909-11B4-4F12FC91D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E4E1BBE-173E-FC99-3827-599851BE4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Asa dijo a Judá: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«Edifiquemos estas ciudades y cerquémoslas de murallas con torres, puertas y barras.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La tierra es aún nuestra, porque hemos buscado al SEÑOR nuestro Dios. Lo hemos buscado, y Él nos ha dado tranquilidad por todas partes». Así que edificaron y prosperaron.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Asa protegió la cuidad con murallas para que el enemigo no pudiera entrar tan fácilmente.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Toda muralla tiene dos propósitos: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11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C9987-383B-128C-0C4A-3CD66DCA9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ED3B96D-9B9D-644B-819A-FF6DBDB884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8750A56-5BE9-9895-7F65-CA28C371E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FF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0A824E7-8086-8DAE-6663-48BD00B814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19C1BD-D269-9233-A380-E8C69F550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5E7053-031D-AC1B-E472-833EB0FD6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Aísla a los de fuera.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asegurar proteger a los de adentro.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Nosotros como cristianos Para poder tener una muralla impenetrable tenemos que tener toda la armadura de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Efesios.6:10-17.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lo demás,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fortalézcanse en el Señor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en el poder de su fuerza.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V.11.</a:t>
            </a:r>
          </a:p>
        </p:txBody>
      </p:sp>
    </p:spTree>
    <p:extLst>
      <p:ext uri="{BB962C8B-B14F-4D97-AF65-F5344CB8AC3E}">
        <p14:creationId xmlns:p14="http://schemas.microsoft.com/office/powerpoint/2010/main" val="82193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F424C-B60F-9DBF-59DB-A851B3CCA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6E361DD4-E9B9-F0F1-27BC-C03358BE79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642AA3E-7D6F-BCA8-13C8-57D2C2E719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C4595B2-7948-EFF8-ADC0-9F1725814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5488D8DA-BAEA-B452-01D0-E4EC153C4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B08665E-9E0B-C4F2-2549-0A9823A65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Revístanse con toda la armadura de Dios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puedan estar firmes contra las insidias del diablo.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Porque nuestra lucha no es contra sangre y carne, sino contra principados,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contra potestades, contra los poderes de este mundo de tinieblas, contra las fuerzas espirituales de maldad en las regiones celestes. </a:t>
            </a:r>
          </a:p>
          <a:p>
            <a:pPr algn="ctr"/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V.13.</a:t>
            </a:r>
          </a:p>
        </p:txBody>
      </p:sp>
    </p:spTree>
    <p:extLst>
      <p:ext uri="{BB962C8B-B14F-4D97-AF65-F5344CB8AC3E}">
        <p14:creationId xmlns:p14="http://schemas.microsoft.com/office/powerpoint/2010/main" val="383354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E00A4-C1E1-B45F-633B-0CA9447FC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1F5A18F-7A08-F74C-7F54-0ECAC2611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A2ECF6C-DFF4-9155-1D69-7F707263AC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36BD83-CD19-BF3D-31C8-8FC766116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A90129E-415E-042E-0C43-20D5F6341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D8CF77-1083-3B4F-6EBE-46C646CD24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Abías durmió con sus padres, y lo sepultaron en la ciudad de David,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y su hijo Asa reinó en su lugar.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país estuvo en paz por diez años durante sus días.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Aquí vemos que hubo paz por muchos años, pero eso no hizo que ellos se durmieran se confiaran, sino que estaban preparándose.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Una de las cosas que la Biblia menciona de Asa, es que El hizo lo bueno recto delante de Dios. </a:t>
            </a:r>
          </a:p>
        </p:txBody>
      </p:sp>
    </p:spTree>
    <p:extLst>
      <p:ext uri="{BB962C8B-B14F-4D97-AF65-F5344CB8AC3E}">
        <p14:creationId xmlns:p14="http://schemas.microsoft.com/office/powerpoint/2010/main" val="20965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41888-DFF4-C0B5-BE62-54921573C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F423CC9-F752-7DDC-F818-509AFDE5B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60CA2F5-E8BF-A1AE-C2AB-4DAD37289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B5AB12E-F67B-AD72-E24F-7E94F7FF99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43DF364-FEEF-DB15-D820-305B429AB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F59AA6B-0C36-DF22-CB83-DF316AAB5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Por tanto, tomen toda la armadura de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para que puedan resistir en el día malo, y habiéndolo hecho todo, estar firmes.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Estén, pues, firmes,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CEÑIDA SU CINTURA CON LA VERDAD,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REVESTIDOS CON LA CORAZA DE LA JUSTICIA,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calzados LOS PIES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LA PREPARACIÓN PARA ANUNCIAR EL EVANGELIO DE LA PAZ.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09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B0FBF3-0D0E-44BE-26D6-7EE7A0D6D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B65B0D7-5EF7-5144-3EEB-0EC7BC834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1878-39FB-C453-103B-5E915C614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F51D612-8155-11D7-6E1F-C42F997826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6E1F142-F218-3790-B08F-41948D1EB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28E9679-E484-ABFC-E7D8-DCAD47871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Sobre todo, tomen el escudo de la fe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 el que podrán apagar todos los dardos encendidos del maligno.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Tomen también el CASCO DE LA SALVACIÓN,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la espada del Espíritu que es la palabra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escudo de la fe para nuestra protección y apagar los dardos del maligno.</a:t>
            </a:r>
          </a:p>
        </p:txBody>
      </p:sp>
    </p:spTree>
    <p:extLst>
      <p:ext uri="{BB962C8B-B14F-4D97-AF65-F5344CB8AC3E}">
        <p14:creationId xmlns:p14="http://schemas.microsoft.com/office/powerpoint/2010/main" val="214766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EEC54-0D90-45C2-9AA7-833029C57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43ED4C7-4032-8C1C-53EC-65E1823A9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71F87D9-81B2-560E-4D26-5353922145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61B2625-B506-D5A4-DB53-EDF6B06152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4F64093-6CE7-EE84-C3CE-CE3CC084C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14F969B-2EA1-3ABD-33B1-8DF893AD2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NI" b="1" dirty="0">
                <a:solidFill>
                  <a:schemeClr val="bg1"/>
                </a:solidFill>
                <a:latin typeface="Maiandra GD" panose="020E0502030308020204" pitchFamily="34" charset="0"/>
              </a:rPr>
              <a:t>Hizo torres.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tanto, Asa dijo a Judá: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«Edifiquemos estas ciudades y cerquémoslas de murallas con torres,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puertas y barras. La tierra es aún nuestra, porque hemos buscado al SEÑOR nuestro Dios. Lo hemos buscado, y Él nos ha dado tranquilidad por todas partes». Así que edificaron y prosperaron.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vigilar a sus enemigos aun cuando estos estuvieran largos y así alistarse para la batalla. 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620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D50EE-BA18-5DE1-CE58-94654CD9A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5B59183-8950-1902-8B1B-747E3621C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D760C8B-0EAD-2C9E-1F48-BD97113FA5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6600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322607E-4E50-9E10-7A72-2FD3FFCDE7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CF7F992-D582-C4DE-6F4F-D1FD2B67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FFE9B3F-CEA2-BA4B-B6EA-172F41748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 torre es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Proverbios.18:10.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El nombre del SEÑOR es torre fuerte,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 ella corre el justo y está a salvo.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estar vigilando siempre a nuestro enemigo para que no nos halle desprevenido o dormidos.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Mateo.26:41.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»Velen y oren para que no entren en tentación;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el espíritu está dispuesto, pero la carne es débil». </a:t>
            </a:r>
          </a:p>
        </p:txBody>
      </p:sp>
    </p:spTree>
    <p:extLst>
      <p:ext uri="{BB962C8B-B14F-4D97-AF65-F5344CB8AC3E}">
        <p14:creationId xmlns:p14="http://schemas.microsoft.com/office/powerpoint/2010/main" val="361982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D9D03-1562-4DFF-CEC1-45981D8A1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3428CF1-B3FA-B7F1-0798-2A89C7F655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B0F96F1-5748-65DF-6386-06D5A94EC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66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1C83A06-2E2F-F13C-DA53-68C4B2B43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DB0D19A5-162A-0177-4B1F-E451ED395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F408091-0EA7-0368-2348-5ACFDC2C1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velar y orar siempre para estar preparado para la batalla.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Efesios.6:18.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Con toda oración y súplica oren en todo tiempo en el Espíritu,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así, velen con toda perseverancia y súplica por todos los santos.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de estar alentar siempre no podemos dormirnos porque si no nuestro enemigo nos va a devorar derrotar fácilmente. </a:t>
            </a:r>
          </a:p>
        </p:txBody>
      </p:sp>
    </p:spTree>
    <p:extLst>
      <p:ext uri="{BB962C8B-B14F-4D97-AF65-F5344CB8AC3E}">
        <p14:creationId xmlns:p14="http://schemas.microsoft.com/office/powerpoint/2010/main" val="120707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6991E-9A67-D035-2AA4-40C5822C3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B2F622A-CFFF-DC15-E467-11FA62746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B4EC558-7E65-8389-BFEC-882CAA4FD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557593A-3CF1-D181-BEAF-D10107F2E7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2BC513AB-AE25-E17C-E835-96D77EEFB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PREPARACIÒN.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CRONICAS.14:5-8.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4415AD8-7DA9-6EFE-ED41-AA8B616E6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Pedro.5:8.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Sean de espíritu sobrio, estén alerta.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Su adversario, el diablo, anda al acecho como león rugiente, buscando a quien devorar.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estar: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Sobrios.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Alerta.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Estas cosas nos van a ayudar para salir victoriosos en la batalla que tengamos contra el enemigo.</a:t>
            </a:r>
          </a:p>
        </p:txBody>
      </p:sp>
    </p:spTree>
    <p:extLst>
      <p:ext uri="{BB962C8B-B14F-4D97-AF65-F5344CB8AC3E}">
        <p14:creationId xmlns:p14="http://schemas.microsoft.com/office/powerpoint/2010/main" val="1577559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FB14F-B61E-B272-7AE0-58DF1A346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398BB72-0179-DC20-5813-998A8EEEB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DF0EE38-372F-5CFA-5789-2994E2F543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EC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4E8A435-BF12-1597-3383-21F664E8A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A9B647F-4B18-274B-FCC9-6EF6BECED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A3F9237-30AA-83B6-A7CD-AF91A0829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Otras de las cosas que ayudo al pueblo a salir victorioso fue: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Que ellos confiaron en Dios no en su fuerza ni en su ejército.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Asa tenía un ejército de 300,000 hombres de Judá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llevaban escudos grandes y lanzas, y 280,000 de Benjamín que llevaban escudos y usaban arcos. Todos ellos eran valientes guerreros. </a:t>
            </a:r>
          </a:p>
        </p:txBody>
      </p:sp>
    </p:spTree>
    <p:extLst>
      <p:ext uri="{BB962C8B-B14F-4D97-AF65-F5344CB8AC3E}">
        <p14:creationId xmlns:p14="http://schemas.microsoft.com/office/powerpoint/2010/main" val="3212401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20F98-94D7-3903-0B22-D4F12E007F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EA900EC-A363-9E81-8AF2-AC2ABB2A7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939C998-209A-E884-D764-DD5CB0D583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A835202-DFF8-E8EC-B80F-FA6DE5059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C63ED79-8387-10E0-F05C-DFD9D7057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981F703-01E6-70BA-0AFE-D639CABDD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Zera salió a la batalla con un gran ejercito muy numeroso un millón de hombres y trescientos carros.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Cronicas.14:9.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Zera el etíope salió contra ellos con un ejército de 1,000,000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de hombres y 300 carros, y vino hasta Maresa.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Asa estaba preparado para la batalla no se acobardo.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Cronicas.14:10.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25825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5934BE-1605-BA13-68BE-9BA9EA676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A28BE64-EBE3-4FC0-B5EF-0DD0693F4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7AD4B12-2D98-08E5-DB45-49E3674FF2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900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40DB4C0-AFC0-F430-3823-A0DF1FCD4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16AE685-205F-7FAA-8A82-84D4C189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7D24E175-2DD7-80D7-FC50-5F6CB51EC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Asa salió a su encuentro,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se pusieron en orden de batalla en el valle de Sefata junto a Maresa.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salió sin ante orar y pedirle a Dios su ayuda.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fue a Dios en oración antes de hacer cualquier cosa.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no tomo una decisión a la ligera desesperada.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Sino que confió en Dios.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Cronicas.14:11.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70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2A9F6-4D95-6B29-6CE9-4D976170C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D7619A7-9603-D0F5-1399-35332585A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6801A70-37C0-14AB-7306-81F2FD3FB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63A6630-D689-240B-D175-0AE3C30E3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3782D63-B6C3-3546-DA92-903204E4C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E625A06-3F0D-B791-B9EF-08E24C5C9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Entonces Asa invocó al SEÑOR su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dijo: «SEÑOR, no hay nadie más que Tú para ayudar en la batalla entre el poderoso y los que no tienen fuerza. Ayúdanos, oh SEÑOR Dios nuestro, porque en Ti nos apoyamos y en Tu nombre hemos venido contra esta multitud. Oh SEÑOR, Tú eres nuestro Dios; que no prevalezca ningún hombre contra Ti».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confió en Dios Él sabía que la batalla era de Dios que la victoria no dependía de Él, sino de Dios.</a:t>
            </a:r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24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E38DC-ED92-7DEF-78FD-CEBF58A54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4DAE60B-28B2-952E-F581-14623F03E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7D33244-10A9-4CAC-F146-A43E91ACA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B4D603D-4B2E-E608-BDD0-5F5BDFBEA6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ED1C29C-D64C-BD28-73FB-693224D5F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063821B-107C-4835-371F-FB4D9273D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Asa hizo lo bueno y lo recto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ante los ojos del SEÑOR su Dios,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se entregó a Dios hizo lo recto delante de Él, esto desde luego agrada a Dios que hagamos lo recto y bueno delante de Dios.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Esto también se dice de Enoc.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Genesis.5:24.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Enoc anduvo con Dios,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desapareció porque Dios se lo llevó. </a:t>
            </a:r>
          </a:p>
        </p:txBody>
      </p:sp>
    </p:spTree>
    <p:extLst>
      <p:ext uri="{BB962C8B-B14F-4D97-AF65-F5344CB8AC3E}">
        <p14:creationId xmlns:p14="http://schemas.microsoft.com/office/powerpoint/2010/main" val="389298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9314B-A659-072D-0ACD-837AF48953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3FA69B01-6F11-84D0-DCD8-49E2A212F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2194BDC-388F-6891-D7D9-16EB881E87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FF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8E14601-4C46-09BF-2247-BD9CB54F32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EC2281F-C239-E424-B19A-64BA7DD4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1A9557E3-0978-E5D6-B39B-FC4DDD23E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poder salir victoriosos tenemos que confiar en Dios no en los hombres.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Jeremias.17:5-8.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Así dice el SEÑOR: «Maldito el hombre que en el hombre confía,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hace de la carne su fortaleza, Y del SEÑOR se aparta su corazón.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FF"/>
                </a:highlight>
                <a:latin typeface="Maiandra GD" panose="020E0502030308020204" pitchFamily="34" charset="0"/>
              </a:rPr>
              <a:t>Será como arbusto en lugar desolado Y no verá cuando venga el bien;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Habitará en pedregales en el desierto, Una tierra salada y sin habitantes. </a:t>
            </a:r>
          </a:p>
        </p:txBody>
      </p:sp>
    </p:spTree>
    <p:extLst>
      <p:ext uri="{BB962C8B-B14F-4D97-AF65-F5344CB8AC3E}">
        <p14:creationId xmlns:p14="http://schemas.microsoft.com/office/powerpoint/2010/main" val="277538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8653A-EED3-AD2D-5D2A-E31FD1E47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0EA836B-37E9-DD52-0ED4-016C3B683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1E2C667-8A3E-FAA5-A65E-2D19E4909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9D1EBE9-EC3B-D607-698A-65219DF44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921B970B-8017-4B7B-AEF5-E56D5FDB5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178F150-5649-0215-5184-010FBD025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ECFF"/>
                </a:highlight>
                <a:latin typeface="Maiandra GD" panose="020E0502030308020204" pitchFamily="34" charset="0"/>
              </a:rPr>
              <a:t>Bendito es el hombre que confía en el SEÑOR,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Cuya confianza es el SEÑOR.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00CC"/>
                </a:highlight>
                <a:latin typeface="Maiandra GD" panose="020E0502030308020204" pitchFamily="34" charset="0"/>
              </a:rPr>
              <a:t>Será como árbol plantado junto al agua, Que extiende sus raíces junto a la corriente;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temerá cuando venga el calor, Y sus hojas estarán verdes; En año de sequía no se angustiará Ni cesará de dar fruto. </a:t>
            </a:r>
          </a:p>
        </p:txBody>
      </p:sp>
    </p:spTree>
    <p:extLst>
      <p:ext uri="{BB962C8B-B14F-4D97-AF65-F5344CB8AC3E}">
        <p14:creationId xmlns:p14="http://schemas.microsoft.com/office/powerpoint/2010/main" val="12803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04ABA-0E7B-564A-BE17-467FD30FD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CCAE1A1-0B63-B3E1-D8CF-A19B59A76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183AE13-E056-3EC4-5241-48BB60690A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99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1907F39F-70AE-4575-3717-AB6AD9811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34A3B12-0235-B9C1-E064-8E0C6F257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BF9F1AD-F715-26E8-4B95-99BDE78E33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confiamos en Dios la victoria es segura si confiamos en nosotros mismo la derrota es segura.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Jesús dijo que confiáramos en Èl.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Juan.16:33.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»Estas cosas les he hablado para que en Mí tengan paz. En el mundo tienen tribulación;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CC"/>
                </a:highlight>
                <a:latin typeface="Maiandra GD" panose="020E0502030308020204" pitchFamily="34" charset="0"/>
              </a:rPr>
              <a:t>pero confíen, Yo he vencido al mundo».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venció al mundo por eso debemos de confiar en Èl.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12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55815-EF14-9A38-C6BF-A2D81A1EB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6E8BF1E-A73F-4C34-C81C-1685D60A98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22D09A1-D069-5874-7FA6-14F1DE4F1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6600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52DCE8E-ADF4-FA1C-CA2B-C0BFEECA0C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87A1815-2A1E-1B40-D3AC-C51155D0F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971D804-B52B-6F4A-0277-2B761FCDA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¿En quién está confiando usted mi hermano?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está confiando en usted mismo o en Èl hombre su fracaso vendrá muy pronto, si está confiando en Dios su victoria está segura.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Salmo.18:2.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C66FF"/>
                </a:highlight>
                <a:latin typeface="Maiandra GD" panose="020E0502030308020204" pitchFamily="34" charset="0"/>
              </a:rPr>
              <a:t>El SEÑOR es mi roca, mi baluarte y mi libertador;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Mi Dios, mi roca en quien me refugio; Mi escudo y el poder de mi salvación, mi altura inexpugnable. </a:t>
            </a:r>
          </a:p>
        </p:txBody>
      </p:sp>
    </p:spTree>
    <p:extLst>
      <p:ext uri="{BB962C8B-B14F-4D97-AF65-F5344CB8AC3E}">
        <p14:creationId xmlns:p14="http://schemas.microsoft.com/office/powerpoint/2010/main" val="30479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09BB8-E733-88D7-F9D8-4680D2E44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68DD5CB-3FCB-01C8-0AA1-45E0BDEA01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1F218C8-8364-AAF8-0580-70BF18F5D3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AC76D0F-B162-9EA5-29E9-04BA741E9C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A216519-81E2-5BA0-E5BE-D56545C46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22C8EE5-9841-854C-EC46-C24FE0CC7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Él es Èl único que nos da la victoria nadie más la puede dar.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Aunque se pongan miles o millares de enemigo si confiamos en Dios saldremos con la victoria siempre.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Salmos.3:4-6.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mi voz clamé al SEÑOR,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Y Él me respondió desde Su santo monte.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(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Selah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)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Yo me acosté y me dormí; Desperté,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pues el SEÑOR me sostiene.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06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B3A69-0161-9F4B-BBF2-16D2DD2D8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1C8BEE6-4C11-9E70-AE3D-28EEA6C601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0345A22-1807-2D24-19B2-8404375C67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53ED17AD-DCF5-01FD-B7C8-AF2004881B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C64C2B55-31B9-AF67-2744-B58474FD4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D8B19F50-1C49-9E1A-0786-404CE7580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V.6.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No temeré a los diez millares de enemigos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se han puesto en derredor contra mí.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clamarle siempre y poner nuestra confianza en Èl.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Dependemos de Él, sin Èl nada somos.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Juan.15:5.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»Yo soy la vid, ustedes los sarmientos; el que permanece en Mí y Yo en él, ese da mucho fruto,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porque separados de Mí nada pueden hacer.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8753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36843-0EBA-4E7F-B384-545E9B464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BE4138E-906C-9A03-AC6C-334B4360F3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9C24B94-89DA-757A-6199-6C93DA6FD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2D05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561FA4-59A3-8D58-6905-C8D5DBB648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5D87ED7-25B1-69E2-7B6E-EDBAA0EAF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E8D1D190-2148-7EE9-44F3-AF104AE05C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 Èl todo lo podemos.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Filipenses.4:13.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Todo lo puedo en Cristo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que me fortalece.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resultado de haber confiado en Dios, fue la derrota que su enemigo tuvo.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Èl Señor derroto a los etíopes.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Y el SEÑOR derrotó a los etíopes delante de Asa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delante de Judá, y los etíopes huyeron. </a:t>
            </a:r>
          </a:p>
        </p:txBody>
      </p:sp>
    </p:spTree>
    <p:extLst>
      <p:ext uri="{BB962C8B-B14F-4D97-AF65-F5344CB8AC3E}">
        <p14:creationId xmlns:p14="http://schemas.microsoft.com/office/powerpoint/2010/main" val="28958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FDF5F-B0F0-832F-991A-A99B431FC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D59BA04-86A0-C48A-077F-B9FFBD300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B34837-02B5-5742-5BDC-B0BE0B567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CC66FF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2CE7592-3705-54E9-8147-CF43D59A3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64D17D3-785F-71F7-E517-EB9D41775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041E3DB-24AB-733F-99BC-AFB36C907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El texto dice que fue Èl Señor quien los derroto.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la victoria dependía de Èl, no del ejército de Asa, sino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 victoria fue total.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Cronicas.14:13-15.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Asa y el pueblo que estaba con él los persiguieron hasta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Gerar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. Cayeron tantos etíopes que no pudieron rehacerse,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porque fueron destrozados delante del SEÑOR y delante de Su ejército. Los de Judá recogieron muchísimo botín.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210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3366A0-73F4-AE87-D457-7E87994BE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12D4852E-961D-79A2-B801-1DE19D01AA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CA7BED-C0D5-7DA4-E27B-CADD0A93B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8B0794B-78BB-5DD2-A48A-0979BA8DC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C88A3EE-2AE0-FB7C-34A8-C585C6F84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42E6609-1B29-EBB1-B0D5-3C680E94B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Después destruyeron todas las ciudades alrededor de </a:t>
            </a:r>
            <a:r>
              <a:rPr lang="es-ES" b="1" dirty="0" err="1">
                <a:solidFill>
                  <a:schemeClr val="bg1"/>
                </a:solidFill>
                <a:latin typeface="Maiandra GD" panose="020E0502030308020204" pitchFamily="34" charset="0"/>
              </a:rPr>
              <a:t>Gerar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porque el terror del SEÑOR había caído sobre ellas;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todas las saquearon, pues había mucho botín en ellas.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V.15.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También hirieron a los que poseían ganado, y se llevaron gran cantidad de ovejas y camellos.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Entonces regresaron a Jerusalén.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endParaRPr lang="es-NI" b="1" dirty="0">
              <a:solidFill>
                <a:schemeClr val="bg1"/>
              </a:solidFill>
              <a:latin typeface="Maiandra GD" panose="020E0502030308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877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BD8A9-67A7-3B2F-F0BD-AA07BE211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D554B7C-37A7-32F4-5863-8837E5D1C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D47BC9-F702-17D7-5B7D-C6176E6371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FCC0497-5667-72FE-BBDA-A0D4A432B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174D6B59-30DF-4011-A638-2AA1ED17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CONFIO EN DIOS. </a:t>
            </a:r>
            <a:b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CRONICAS.14:9-15.</a:t>
            </a:r>
            <a:endParaRPr lang="es-NI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5543C4B-BC25-4F08-B397-84E329E59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Nuestras victorias dependen de Dios no de nosotros ni de lo que tengamos.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Confiemos en Dios y obtendremos la victoria siempre.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 Corintios.15:57.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pero a Dios gracias, que nos da la victoria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por medio de nuestro Señor Jesucristo.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Corintios.2:14.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99"/>
                </a:highlight>
                <a:latin typeface="Maiandra GD" panose="020E0502030308020204" pitchFamily="34" charset="0"/>
              </a:rPr>
              <a:t>Pero gracias a Dios, que en Cristo siempre nos lleva en triunfo,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y que por medio de nosotros manifiesta la fragancia de Su conocimiento en todo lugar. </a:t>
            </a:r>
          </a:p>
        </p:txBody>
      </p:sp>
    </p:spTree>
    <p:extLst>
      <p:ext uri="{BB962C8B-B14F-4D97-AF65-F5344CB8AC3E}">
        <p14:creationId xmlns:p14="http://schemas.microsoft.com/office/powerpoint/2010/main" val="137105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C35EF-9F62-9AD4-FA7C-449DA5BEB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814D4D5-163A-5BFA-7DA0-619F0C494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1FAD2E6-5E40-E6A7-C607-542BFEFB2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7F10DD3-A3FB-235F-16A4-68B3859DE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F71E230-7CBE-5764-6D00-70251332D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FA12457-E1EB-990E-7D7E-3A6F35EAF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Enoc anduvo con Dios. Pero para poder andar con Dios tuvo que hacer lo bueno y lo recto delante de Él, nadie puede andar con Dios sin hacer lo bueno y lo recto delante de Él.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Podemos ser buenos, pero no rectos. Por ejemplo, hay personas buenas que hacen bien.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Pero no hacen lo recto delante de Dios, y esta lo contrario puede haber personas que sean recta, pero no hacen lo bueno. </a:t>
            </a:r>
          </a:p>
        </p:txBody>
      </p:sp>
    </p:spTree>
    <p:extLst>
      <p:ext uri="{BB962C8B-B14F-4D97-AF65-F5344CB8AC3E}">
        <p14:creationId xmlns:p14="http://schemas.microsoft.com/office/powerpoint/2010/main" val="64660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9F4A8-483C-86E2-C6EC-24AF47A0E3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EF42572-33F1-83AC-8F73-A1A1AF79D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12B2F8C-662E-FFC6-CB5E-662E7FE2F3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9900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E0BD3671-AFE3-6C7A-9395-A95F860744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F91BDF9-ECF3-D745-ABA2-105686481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0E186117-431E-02AD-8F5A-ACCFFF9BC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Este relato nos debe de animar mucho para salir siempre a luchar por Èl Señor tenemos una lucha que no es contra sangre ni carne.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Efesios.6:12.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9900CC"/>
                </a:highlight>
                <a:latin typeface="Maiandra GD" panose="020E0502030308020204" pitchFamily="34" charset="0"/>
              </a:rPr>
              <a:t>Porque nuestra lucha no es contra sangre y carne, sino contra principados,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contra potestades, contra los poderes de este mundo de tinieblas, contra las fuerzas espirituales de maldad en las regiones celestes. </a:t>
            </a:r>
          </a:p>
        </p:txBody>
      </p:sp>
    </p:spTree>
    <p:extLst>
      <p:ext uri="{BB962C8B-B14F-4D97-AF65-F5344CB8AC3E}">
        <p14:creationId xmlns:p14="http://schemas.microsoft.com/office/powerpoint/2010/main" val="11597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863D4-57A3-31FA-CDC9-6F81582E1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4EF3FE9B-2D63-F2A8-0D55-2756A18D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9FEF575-798C-815F-337A-23B0127C99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FF3399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104BCC0-7CB2-467C-C8C6-FDEF95E9E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F00E600E-EF13-1DA9-FC4A-4BF783AFD8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96D5C59E-05B8-E3E5-AC7B-896F9C8BE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¿Pero estamos preparados para esta lucha?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Las luchan son muy duras, pero si confiamos en Dios saldremos victoriosos siempre.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Confiemos en Dios siempre preparémonos despojándonos de todo pecado y limpiarnos de Él.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Derribando, apartando de nosotros todo aquello que nos estorbe para seguir a Cristo.</a:t>
            </a:r>
          </a:p>
        </p:txBody>
      </p:sp>
    </p:spTree>
    <p:extLst>
      <p:ext uri="{BB962C8B-B14F-4D97-AF65-F5344CB8AC3E}">
        <p14:creationId xmlns:p14="http://schemas.microsoft.com/office/powerpoint/2010/main" val="293568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BC371-21DD-865E-4FA8-9545C529F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C8508E0-F88C-5357-AA68-FEDD91BC6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28F069-FBB3-DBA8-D4BE-B2F9C00510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C5E091D-1D79-FE88-3D26-CC48F6673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7E57F2C4-D603-DEED-7029-35C50FDDA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8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CONCLUSIÒN:</a:t>
            </a:r>
            <a:endParaRPr lang="es-NI" sz="8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CA0BAEFE-F8CA-985C-2668-C08B9918FD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Edifiquémonos porque la edificación es para nuestro beneficio espiritual.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 estar preparado para la lucha vigilemos siempre.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Nuestro enemigo no descansa nunca.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eso debemos ser:</a:t>
            </a:r>
          </a:p>
          <a:p>
            <a:r>
              <a:rPr lang="es-ES" b="1">
                <a:solidFill>
                  <a:schemeClr val="bg1"/>
                </a:solidFill>
                <a:latin typeface="Maiandra GD" panose="020E0502030308020204" pitchFamily="34" charset="0"/>
              </a:rPr>
              <a:t>Sobrios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Estar alerta siempre, sin dormirnos espiritualmente, para que Satanás no gane ventaja.</a:t>
            </a:r>
          </a:p>
        </p:txBody>
      </p:sp>
    </p:spTree>
    <p:extLst>
      <p:ext uri="{BB962C8B-B14F-4D97-AF65-F5344CB8AC3E}">
        <p14:creationId xmlns:p14="http://schemas.microsoft.com/office/powerpoint/2010/main" val="162440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EF672-8DCF-65FF-E781-166A42415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A8D4328-ACEF-230C-9C7D-049A2617E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4DC89F2C-F636-F914-EA0A-B53FA5ECFAF2}"/>
              </a:ext>
            </a:extLst>
          </p:cNvPr>
          <p:cNvSpPr/>
          <p:nvPr/>
        </p:nvSpPr>
        <p:spPr>
          <a:xfrm>
            <a:off x="0" y="5742039"/>
            <a:ext cx="9144000" cy="1097705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DIOS NOS BENDIGA A TODOS.</a:t>
            </a:r>
            <a:endParaRPr lang="es-NI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F8E2256-0E70-3ECF-D3CF-0C1B143882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"/>
            <a:ext cx="9143999" cy="572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00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6D3472-8E27-1B83-EF10-540949EC5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EB709FE-F68D-E411-CCAE-1282AC6DE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5DAEF5D-5B95-6032-14D0-E22619A0B9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7030A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1D598E7-A5B4-B1F5-D0B5-65B3911AA6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5C3DCD8-4FC3-38CB-43B0-6785BC607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B169F7F-AB39-47D4-D77F-17B7330D6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fontScale="925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Ambas cosas deben de ir de la malo, hacer lo bueno y lo recto delante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 ejemplo, Judas fue bueno, pero no recto, Èl hermano del hijo prodigo fue recto, pero no bueno.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Para ganar la victoria debemos de ser rectos y bueno delante de Dios.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Debemos prepararnos por eso debemos de procurar todo lo recto y bueno no solo delante de Dios, sino también delante de todos los hombres. </a:t>
            </a:r>
          </a:p>
        </p:txBody>
      </p:sp>
    </p:spTree>
    <p:extLst>
      <p:ext uri="{BB962C8B-B14F-4D97-AF65-F5344CB8AC3E}">
        <p14:creationId xmlns:p14="http://schemas.microsoft.com/office/powerpoint/2010/main" val="176765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CB18B-40FF-44CD-B8BD-26E078471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C9463F7E-EAA1-C979-6C36-87B1208A2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02D4661-7440-C491-65DA-365E328C9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9CF6211-9A7F-75C1-F42B-91257580C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61912487-FC70-F7B5-8808-1DC94261A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350D6C6-2313-3764-0479-04BDA457B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Corintios.8:20-21.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teniendo cuidado de que nadie nos desacredite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en esta generosa ofrenda administrada por nosotros.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V.21.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Pues nos preocupamos por lo que es honrado,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no solo ante los ojos del Señor, sino también ante los ojos de los hombres.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Comenzó a quitar lo que estorba servir a Dios.</a:t>
            </a:r>
          </a:p>
        </p:txBody>
      </p:sp>
    </p:spTree>
    <p:extLst>
      <p:ext uri="{BB962C8B-B14F-4D97-AF65-F5344CB8AC3E}">
        <p14:creationId xmlns:p14="http://schemas.microsoft.com/office/powerpoint/2010/main" val="323617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4A498-0A07-FBD6-75AA-D68309663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73CC635D-3C14-318D-2BF2-04995A4CE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E5E06CC-A846-439E-478B-3BE704921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B0F0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CBF5B4C-D11C-10A8-A4E8-95FC1A5BA0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06E5C087-FD52-9B03-8CEC-7872ED52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4B5CD6D6-8C1F-9183-2C17-BDF75CD67E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/>
          <a:lstStyle/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Cronicas.14:3.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porque quitó los altares extranjeros y los lugares altos,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destruyó los pilares sagrados, derribó las Aseras.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Èl hizo que el pueblo buscara a Dios.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II Cronicas.14:4.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También ordenó a Judá que buscara al SEÑOR, 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Dios de sus padres y cumpliera la ley y el mandamiento de Él. </a:t>
            </a:r>
          </a:p>
        </p:txBody>
      </p:sp>
    </p:spTree>
    <p:extLst>
      <p:ext uri="{BB962C8B-B14F-4D97-AF65-F5344CB8AC3E}">
        <p14:creationId xmlns:p14="http://schemas.microsoft.com/office/powerpoint/2010/main" val="127218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522A3-94AF-89B4-2EAB-A7D0DDF0E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90BA3DBF-F8FF-11AA-8651-7632B868B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256"/>
            <a:ext cx="9144000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2903531-30CD-808C-BFAE-D829FC100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" y="1343817"/>
            <a:ext cx="3657601" cy="5495927"/>
          </a:xfrm>
          <a:prstGeom prst="rect">
            <a:avLst/>
          </a:prstGeom>
          <a:solidFill>
            <a:srgbClr val="00FFCC"/>
          </a:solidFill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9A1C50D9-E76E-F3B0-87B7-CB98118BCC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1594"/>
            <a:ext cx="9144000" cy="139541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8E4A032B-EDC6-F1FD-FE2B-4CBC82392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8257"/>
            <a:ext cx="9144000" cy="1362075"/>
          </a:xfrm>
        </p:spPr>
        <p:txBody>
          <a:bodyPr>
            <a:no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DEBE HABER PURIFICACIÒN. </a:t>
            </a:r>
            <a:b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II CRONICAS.14:1-4.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567E3EE2-C1CD-4413-2761-87C990138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57598" y="1343818"/>
            <a:ext cx="5486402" cy="5495927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Si hemos estado alejados de Dios, y queremos salir victoriosos tenemos que buscarle con un corazón limpio y puro, para poder cumplir la ley de Él.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Ya que alejados de Dios nada podemos hacer. </a:t>
            </a:r>
          </a:p>
          <a:p>
            <a:pPr algn="ctr"/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33CC"/>
                </a:highlight>
                <a:latin typeface="Maiandra GD" panose="020E0502030308020204" pitchFamily="34" charset="0"/>
              </a:rPr>
              <a:t>Juan.15:5.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»Yo soy la vid, ustedes los sarmientos; el que permanece en Mí y Yo en él, ese da mucho fruto,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porque separados de Mí nada pueden hacer.</a:t>
            </a:r>
            <a:r>
              <a:rPr lang="es-ES" b="1" dirty="0">
                <a:solidFill>
                  <a:schemeClr val="bg1"/>
                </a:solidFill>
                <a:latin typeface="Maiandra GD" panose="020E0502030308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9970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324</TotalTime>
  <Words>4070</Words>
  <Application>Microsoft Office PowerPoint</Application>
  <PresentationFormat>Presentación en pantalla (4:3)</PresentationFormat>
  <Paragraphs>298</Paragraphs>
  <Slides>53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53</vt:i4>
      </vt:variant>
    </vt:vector>
  </HeadingPairs>
  <TitlesOfParts>
    <vt:vector size="58" baseType="lpstr">
      <vt:lpstr>Arial</vt:lpstr>
      <vt:lpstr>Calibri</vt:lpstr>
      <vt:lpstr>Calibri Light</vt:lpstr>
      <vt:lpstr>Maiandra GD</vt:lpstr>
      <vt:lpstr>Tema de Office</vt:lpstr>
      <vt:lpstr>EL SECRETO DE LA VICTORIA. II CRONICAS.14:1-15.</vt:lpstr>
      <vt:lpstr>INTRODUCCIÒN:</vt:lpstr>
      <vt:lpstr>DEBE HABER PURIFICACIÒN.  II CRONICAS.14:1-4.</vt:lpstr>
      <vt:lpstr>DEBE HABER PURIFICACIÒN.  II CRONICAS.14:1-4.</vt:lpstr>
      <vt:lpstr>DEBE HABER PURIFICACIÒN.  II CRONICAS.14:1-4.</vt:lpstr>
      <vt:lpstr>DEBE HABER PURIFICACIÒN.  II CRONICAS.14:1-4.</vt:lpstr>
      <vt:lpstr>DEBE HABER PURIFICACIÒN.  II CRONICAS.14:1-4.</vt:lpstr>
      <vt:lpstr>DEBE HABER PURIFICACIÒN.  II CRONICAS.14:1-4.</vt:lpstr>
      <vt:lpstr>DEBE HABER PURIFICACIÒN.  II CRONICAS.14:1-4.</vt:lpstr>
      <vt:lpstr>DEBE HABER PURIFICACIÒN.  II CRONICAS.14:1-4.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DEBE HABER PREPARACIÒN.  II CRONICAS.14:5-8.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CONFIO EN DIOS.  II CRONICAS.14:9-15.</vt:lpstr>
      <vt:lpstr>CONCLUSIÒN:</vt:lpstr>
      <vt:lpstr>CONCLUSIÒN:</vt:lpstr>
      <vt:lpstr>CONCLUSIÒN: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 Moreno</dc:creator>
  <cp:lastModifiedBy>Mario Moreno</cp:lastModifiedBy>
  <cp:revision>9</cp:revision>
  <dcterms:created xsi:type="dcterms:W3CDTF">2026-04-14T22:22:55Z</dcterms:created>
  <dcterms:modified xsi:type="dcterms:W3CDTF">2026-05-17T16:04:29Z</dcterms:modified>
</cp:coreProperties>
</file>