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5" r:id="rId9"/>
    <p:sldId id="262" r:id="rId10"/>
    <p:sldId id="266" r:id="rId11"/>
    <p:sldId id="263" r:id="rId12"/>
    <p:sldId id="268" r:id="rId13"/>
    <p:sldId id="273" r:id="rId14"/>
    <p:sldId id="269" r:id="rId15"/>
    <p:sldId id="274" r:id="rId16"/>
    <p:sldId id="270" r:id="rId17"/>
    <p:sldId id="275" r:id="rId18"/>
    <p:sldId id="271" r:id="rId19"/>
    <p:sldId id="276" r:id="rId20"/>
    <p:sldId id="272" r:id="rId21"/>
    <p:sldId id="278" r:id="rId22"/>
    <p:sldId id="279" r:id="rId23"/>
    <p:sldId id="280" r:id="rId24"/>
    <p:sldId id="284" r:id="rId25"/>
    <p:sldId id="281" r:id="rId26"/>
    <p:sldId id="285" r:id="rId27"/>
    <p:sldId id="288" r:id="rId28"/>
    <p:sldId id="289" r:id="rId29"/>
    <p:sldId id="296" r:id="rId30"/>
    <p:sldId id="297" r:id="rId31"/>
    <p:sldId id="295" r:id="rId32"/>
    <p:sldId id="298" r:id="rId33"/>
    <p:sldId id="294" r:id="rId34"/>
    <p:sldId id="299" r:id="rId35"/>
    <p:sldId id="293" r:id="rId36"/>
    <p:sldId id="300" r:id="rId37"/>
    <p:sldId id="292" r:id="rId38"/>
    <p:sldId id="301" r:id="rId39"/>
    <p:sldId id="290" r:id="rId40"/>
    <p:sldId id="308" r:id="rId41"/>
    <p:sldId id="291" r:id="rId42"/>
    <p:sldId id="309" r:id="rId43"/>
    <p:sldId id="307" r:id="rId44"/>
    <p:sldId id="310" r:id="rId45"/>
    <p:sldId id="306" r:id="rId46"/>
    <p:sldId id="311" r:id="rId47"/>
    <p:sldId id="302" r:id="rId48"/>
    <p:sldId id="303" r:id="rId49"/>
    <p:sldId id="314" r:id="rId50"/>
    <p:sldId id="315" r:id="rId51"/>
    <p:sldId id="320" r:id="rId52"/>
    <p:sldId id="326" r:id="rId53"/>
    <p:sldId id="325" r:id="rId54"/>
    <p:sldId id="324" r:id="rId55"/>
    <p:sldId id="316" r:id="rId56"/>
    <p:sldId id="321" r:id="rId57"/>
    <p:sldId id="317" r:id="rId58"/>
    <p:sldId id="319" r:id="rId59"/>
    <p:sldId id="322" r:id="rId60"/>
    <p:sldId id="318" r:id="rId61"/>
    <p:sldId id="323" r:id="rId62"/>
    <p:sldId id="327" r:id="rId6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BF8C-770D-4043-B498-FEFF71875D5B}" type="datetimeFigureOut">
              <a:rPr lang="es-NI" smtClean="0"/>
              <a:t>9/8/2025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C62B-EC6E-426F-9694-5FF8167A072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077112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BF8C-770D-4043-B498-FEFF71875D5B}" type="datetimeFigureOut">
              <a:rPr lang="es-NI" smtClean="0"/>
              <a:t>9/8/2025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C62B-EC6E-426F-9694-5FF8167A072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867430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BF8C-770D-4043-B498-FEFF71875D5B}" type="datetimeFigureOut">
              <a:rPr lang="es-NI" smtClean="0"/>
              <a:t>9/8/2025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C62B-EC6E-426F-9694-5FF8167A072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851990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BF8C-770D-4043-B498-FEFF71875D5B}" type="datetimeFigureOut">
              <a:rPr lang="es-NI" smtClean="0"/>
              <a:t>9/8/2025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C62B-EC6E-426F-9694-5FF8167A072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203780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BF8C-770D-4043-B498-FEFF71875D5B}" type="datetimeFigureOut">
              <a:rPr lang="es-NI" smtClean="0"/>
              <a:t>9/8/2025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C62B-EC6E-426F-9694-5FF8167A072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288097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BF8C-770D-4043-B498-FEFF71875D5B}" type="datetimeFigureOut">
              <a:rPr lang="es-NI" smtClean="0"/>
              <a:t>9/8/2025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C62B-EC6E-426F-9694-5FF8167A072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713127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BF8C-770D-4043-B498-FEFF71875D5B}" type="datetimeFigureOut">
              <a:rPr lang="es-NI" smtClean="0"/>
              <a:t>9/8/2025</a:t>
            </a:fld>
            <a:endParaRPr lang="es-N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C62B-EC6E-426F-9694-5FF8167A072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147153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BF8C-770D-4043-B498-FEFF71875D5B}" type="datetimeFigureOut">
              <a:rPr lang="es-NI" smtClean="0"/>
              <a:t>9/8/2025</a:t>
            </a:fld>
            <a:endParaRPr lang="es-N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C62B-EC6E-426F-9694-5FF8167A072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341662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BF8C-770D-4043-B498-FEFF71875D5B}" type="datetimeFigureOut">
              <a:rPr lang="es-NI" smtClean="0"/>
              <a:t>9/8/2025</a:t>
            </a:fld>
            <a:endParaRPr lang="es-N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C62B-EC6E-426F-9694-5FF8167A072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698147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BF8C-770D-4043-B498-FEFF71875D5B}" type="datetimeFigureOut">
              <a:rPr lang="es-NI" smtClean="0"/>
              <a:t>9/8/2025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C62B-EC6E-426F-9694-5FF8167A072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807571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BF8C-770D-4043-B498-FEFF71875D5B}" type="datetimeFigureOut">
              <a:rPr lang="es-NI" smtClean="0"/>
              <a:t>9/8/2025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C62B-EC6E-426F-9694-5FF8167A072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573076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FBF8C-770D-4043-B498-FEFF71875D5B}" type="datetimeFigureOut">
              <a:rPr lang="es-NI" smtClean="0"/>
              <a:t>9/8/2025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5C62B-EC6E-426F-9694-5FF8167A072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889942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40904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sz="7200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SERVICIO A DIOS.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940905"/>
            <a:ext cx="4956313" cy="5917095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Veremos en este estudio el servicio que Dios demanda de cada uno de nosotros como seguidores de Él.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Dios debe de ocupar el primer lugar siempre en nuestra vida.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es el servicio que Él se merece debe de ser el mejor de nuestra vida, lo mejor es para Él.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Nuestro servicio a Dios debe estar basado en su palabra.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40905"/>
            <a:ext cx="4187685" cy="591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5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SERVICIO A DIOS ES DE TODO CORAZÓN Y EL ALMA.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Por qué no podemos servir a media a Dios, o es totalmente completa o no es nada, Él no acepta ningún servicio a media.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Un servicio a media es adulterio espiritual.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Santiago.4:4.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80"/>
                </a:highlight>
                <a:latin typeface="Maiandra GD" panose="020E0502030308020204" pitchFamily="34" charset="0"/>
              </a:rPr>
              <a:t>¡Oh almas adúlteras!</a:t>
            </a:r>
            <a:r>
              <a:rPr lang="es-ES" b="1" dirty="0">
                <a:latin typeface="Maiandra GD" panose="020E0502030308020204" pitchFamily="34" charset="0"/>
              </a:rPr>
              <a:t> ¿No sabéis que la amistad del mundo es enemistad hacia Dios? Por tanto, el que quiere ser amigo del mundo, se constituye enemigo de Dios.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7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SERVICIO A DIOS ES DE TODO CORAZÓN Y EL ALMA.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Y no podemos servir a dos señores a la misma vez.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Mateo.6:24.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Nadie puede servir a dos señores;</a:t>
            </a:r>
            <a:r>
              <a:rPr lang="es-ES" b="1" dirty="0">
                <a:latin typeface="Maiandra GD" panose="020E0502030308020204" pitchFamily="34" charset="0"/>
              </a:rPr>
              <a:t> porque o aborrecerá a uno y amará al otro, o se apegará a uno y despreciará al otro. No podéis servir a Dios y a las riquezas.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podemos dar un servicio completo a Dios, si tenemos dos señores.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0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NUESTRO SERVICIO ES AL SEÑOR.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Al único que debemos servir es a Dios, no hay otro ser al que debamos servir.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Mateo.4:10.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Entonces Jesús le dijo*: ¡Vete, Satanás! Porque escrito está: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"AL SEÑOR TU DIOS ADORARAS, Y SOLO A EL SERVIRAS."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 al Único que debemos de servir no hay nadie más en este mundo que merezca ser servicio por que solo hay un Dios verdadero.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5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NUESTRO SERVICIO ES AL SEÑOR.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Un Dios único y soberano que está en todo y por todo.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eso todo lo hagamos debe ser para Él Señor, no para los hombres.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Colosenses.3:23-24. </a:t>
            </a:r>
          </a:p>
          <a:p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Y todo lo que hagáis, hacedlo de corazón, como para el Señor</a:t>
            </a:r>
            <a:r>
              <a:rPr lang="es-ES" b="1" dirty="0">
                <a:latin typeface="Maiandra GD" panose="020E0502030308020204" pitchFamily="34" charset="0"/>
              </a:rPr>
              <a:t> y no para los hombres,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hacerlo de corazón para Él Señor.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V.24.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66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NUESTRO SERVICIO ES AL SEÑOR.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sabiendo que del Señor recibiréis la recompensa de la herencia. </a:t>
            </a:r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Es a Cristo el Señor a quien servís.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Todo lo que hagamos y a quien los hagamos debe ser para Él Señor.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Todo servicio es para Él únicamente, para nadie más.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Nos hemos convertido para servir al Dios vivo y verdadero.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nos convertimos para servir a otros dioses falsos.  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3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NUESTRO SERVICIO ES AL SEÑOR.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Sino al único y verdadero Dios.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 Tesalonicenses.1:9.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Pues ellos mismos cuentan acerca de nosotros, de la acogida que tuvimos por parte de vosotros, </a:t>
            </a:r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y de cómo os convertisteis de los ídolos a Dios para servir al Dios vivo y verdadero,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servicio es al único Dios verdadero.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Hebreos.9:14.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33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NUESTRO SERVICIO ES AL SEÑOR.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¿cuánto más la sangre de Cristo, el cual por el Espíritu eterno se ofreció a sí mismo sin mancha a Dios,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purificará vuestra conciencia de obras muertas para servir al Dios vivo?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eso Él a purificado nuestras conciencias para poderle servir como Él se lo merece.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Nadie más meceré ser servido ni lo Ángeles.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Apocalipsis.19:10. 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16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NUESTRO SERVICIO ES AL SEÑOR.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Entonces caí a sus pies para adorarle. Y me dijo*: No hagas eso; yo soy consiervo tuyo y de tus hermanos</a:t>
            </a:r>
            <a:r>
              <a:rPr lang="es-ES" b="1" dirty="0">
                <a:latin typeface="Maiandra GD" panose="020E0502030308020204" pitchFamily="34" charset="0"/>
              </a:rPr>
              <a:t> que poseen el testimonio de Jesús;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adora a Dios.</a:t>
            </a:r>
            <a:r>
              <a:rPr lang="es-ES" b="1" dirty="0">
                <a:latin typeface="Maiandra GD" panose="020E0502030308020204" pitchFamily="34" charset="0"/>
              </a:rPr>
              <a:t> Pues el testimonio de Jesús es el espíritu de la profecía. </a:t>
            </a:r>
            <a:endParaRPr lang="es-NI" b="1" dirty="0">
              <a:latin typeface="Maiandra GD" panose="020E0502030308020204" pitchFamily="34" charset="0"/>
            </a:endParaRPr>
          </a:p>
          <a:p>
            <a:pPr algn="ctr"/>
            <a:r>
              <a:rPr lang="es-NI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Apocalipsis.22:8-9.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Yo, Juan, soy el que oyó y vio estas cosas. Y cuando oí y vi, </a:t>
            </a:r>
            <a:r>
              <a:rPr lang="es-ES" b="1" u="sng" dirty="0">
                <a:solidFill>
                  <a:schemeClr val="bg1"/>
                </a:solidFill>
                <a:highlight>
                  <a:srgbClr val="008080"/>
                </a:highlight>
                <a:latin typeface="Maiandra GD" panose="020E0502030308020204" pitchFamily="34" charset="0"/>
              </a:rPr>
              <a:t>me postré para adorar a los pies del ángel que me mostró estas cosas.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V.9.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4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NUESTRO SERVICIO ES AL SEÑOR.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Y me dijo*: No hagas eso;</a:t>
            </a:r>
            <a:r>
              <a:rPr lang="es-ES" b="1" dirty="0">
                <a:latin typeface="Maiandra GD" panose="020E0502030308020204" pitchFamily="34" charset="0"/>
              </a:rPr>
              <a:t> yo soy consiervo tuyo y de tus hermanos los profetas y de los que guardan las palabras de este libro.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Adora a Dios.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Los Ángeles aunque sean seres superiores a nosotros y que están cerca de Dios no merecen nuestro servicio.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Ni los hombres tampoco pueden ser adorados.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Hechos.10:25-26. 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0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NUESTRO SERVICIO ES AL SEÑOR.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Y sucedió que cuando Pedro iba a entrar, Cornelio salió a recibirlo, </a:t>
            </a:r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y postrándose a sus pies, lo adoró.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V.26.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Mas Pedro lo levantó, diciendo: </a:t>
            </a:r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Ponte de pie; yo también soy hombre.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Ningún hombre sobre la faz de la tierra merece ser adorado la adoración es solo a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 nadie más, ni ángeles ni ningún ser creado.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88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sz="7200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INTRODUCCIÓN:</a:t>
            </a:r>
            <a:endParaRPr lang="es-NI" sz="7200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Ningún servicio que hagamos vale nada sino está basado en la palabra de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Él no lo pide, de nada vale que lo hagamos aunque sea de corazón limpio y puro.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Para que sea aceptado debe estar basado en su palabra.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Toda nuestra vida debe estar entregada a Dios para dar el servicio más excelente a Él.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es Rey De Reyes, Señor De Señores.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08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NUESTRO SERVICIO ES AL SEÑOR.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Cuando adoramos a otras cosas ya sean Ángeles, hombres, imágenes estamos ofendiendo a Dios y Él es celoso.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Deuteronomio.4:24.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el SEÑOR tu Dios es fuego consumidor, </a:t>
            </a:r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un Dios celoso.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provoquemos a celos a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Hermanos adoremos y sirvamos solo a Dios.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76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SERVIR A DIOS AGRANDADOLE. 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Nuestro servicio a Dios debe ser con agrado a Él.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demanda que le sirvamos con agrado, pero para poderle agradar.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Nuestro servicio debe estar basado en su palabra.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Los Israelita debían de servir a Dios con integridad, agradándole en todo.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para poder agradarle tenía que quitar los dioses que ellos tenia, porque Dios no se agradaba de eso.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20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SERVIR A DIOS AGRANDADOLE.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Josué.24:14.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Ahora pues, temed al SEÑOR y servidle con integridad y con fidelidad;</a:t>
            </a:r>
            <a:r>
              <a:rPr lang="es-ES" b="1" dirty="0">
                <a:latin typeface="Maiandra GD" panose="020E0502030308020204" pitchFamily="34" charset="0"/>
              </a:rPr>
              <a:t> quitad los dioses que vuestros padres sirvieron al otro lado del río y en Egipto, y servid al SEÑOR.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Solo quitando esos dioses podían servir con agrado a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servirle con temor.</a:t>
            </a:r>
          </a:p>
          <a:p>
            <a:pPr algn="ctr"/>
            <a:r>
              <a:rPr lang="es-NI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Hebreos.12:28.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47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SERVIR A DIOS AGRANDADOLE.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Por lo cual, puesto que recibimos un reino que es inconmovible,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demostremos gratitud, mediante la cual ofrezcamos a Dios un servicio aceptable con temor y reverencia;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de ofrecer a Dios un servicio aceptable con temor y reverencia ante Él, este es un servicio que agrada a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debe ser en espíritu y en verdad.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68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SERVIR A DIOS AGRANDADOLE.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Juan.4:24.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Dios es espíritu, y los que le adoran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deben adorarle en espíritu y en verdad.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Romanos.1:9.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80"/>
                </a:highlight>
                <a:latin typeface="Maiandra GD" panose="020E0502030308020204" pitchFamily="34" charset="0"/>
              </a:rPr>
              <a:t>Pues Dios, a quien sirvo en mi espíritu</a:t>
            </a:r>
            <a:r>
              <a:rPr lang="es-ES" b="1" dirty="0">
                <a:latin typeface="Maiandra GD" panose="020E0502030308020204" pitchFamily="34" charset="0"/>
              </a:rPr>
              <a:t> en la predicación del evangelio de su Hijo, me es testigo de cómo sin cesar hago mención de vosotros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Nuestro servicio a Dios debe ser en espíritu para que Él pueda aceptar este servicio y Él se agrade de nosotros.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85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SERVIR A DIOS AGRANDADOLE.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De lo contrario Dios no va aceptar nuestro servicio que ofrezcamos a Él.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Aunque sea de corazón.</a:t>
            </a:r>
          </a:p>
          <a:p>
            <a:r>
              <a:rPr lang="es-NI" b="1" dirty="0">
                <a:latin typeface="Maiandra GD" panose="020E0502030308020204" pitchFamily="34" charset="0"/>
              </a:rPr>
              <a:t>Servirle en espíritu- Es hacerlo con todo nuestro ser.</a:t>
            </a:r>
          </a:p>
          <a:p>
            <a:pPr algn="ctr"/>
            <a:r>
              <a:rPr lang="es-NI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Mateo.22:37.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El le dijo: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AMARAS AL SEÑOR TU DIOS CON TODO TU CORAZON,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Y CON TODA TU ALMA,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Y CON TODA TU MENTE.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 nuestro entendimiento.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70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SERVIR A DIOS AGRANDADOLE.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 Corintios.14:15.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Entonces ¿qué? Oraré con el espíritu,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pero también oraré con el entendimiento;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cantaré con el espíritu,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pero también cantaré con el entendimiento.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en verdad- Es adorarle atravez de lo que Él nos manda en su palabra sin salirnos de ella.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¿Lo estamos haciendo hermanos?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81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DE SERVIR A DIOS VOLUNTARIAMENTE.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Dios demanda que le sirvamos, pero esto debe ser voluntariamente debe de nacer en cada uno de nosotros el servir a Dios como Él lo pide y se lo merece.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Dios no quiere nada a la fuerza por eso Él nos dejó con libre albedrío para que nosotros escogiéramos servirle o no servirle.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Nuestro servicio a Dios debe ser voluntario.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96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DE SERVIR A DIOS VOLUNTARIAMENTE.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Que salga de nosotros mismo sin que nadie nos esté imponiendo nada.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Ni a la fuerza un servicio a Dios a la fuerza no vale, Dios no lo acepta debe ser voluntario de cada uno de nosotros.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Exodo.25:2.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 a los hijos de Israel que tomen una ofrenda para mí;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de todo aquel cuyo corazón le mueva a hacerlo,</a:t>
            </a:r>
            <a:r>
              <a:rPr lang="es-ES" b="1" dirty="0">
                <a:latin typeface="Maiandra GD" panose="020E0502030308020204" pitchFamily="34" charset="0"/>
              </a:rPr>
              <a:t> tomaréis mi ofrenda.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26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DE SERVIR A DIOS VOLUNTARIAMENTE.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Dios pidió una ofrenda del pueblo, pero la pidió voluntaria de aquel cuyo corazón le fuera movido para hacerlo.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Exodo.35:5, 21, 29.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"Tomad de entre vosotros una ofrenda para el SEÑOR; </a:t>
            </a:r>
            <a:r>
              <a:rPr lang="es-ES" b="1" u="sng" dirty="0">
                <a:solidFill>
                  <a:schemeClr val="bg1"/>
                </a:solidFill>
                <a:highlight>
                  <a:srgbClr val="008080"/>
                </a:highlight>
                <a:latin typeface="Maiandra GD" panose="020E0502030308020204" pitchFamily="34" charset="0"/>
              </a:rPr>
              <a:t>todo aquel que sea de corazón generoso,</a:t>
            </a:r>
            <a:r>
              <a:rPr lang="es-ES" b="1" dirty="0">
                <a:latin typeface="Maiandra GD" panose="020E0502030308020204" pitchFamily="34" charset="0"/>
              </a:rPr>
              <a:t> tráigala como ofrenda al SEÑOR: oro, plata y bronce;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V.21.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6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NI" sz="7200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INTRODUCCIÓN: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Toda empresa quiere dar un buen servicio para prosperar en su empresa.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¿Cuánto más vale dar el mejor servicio a Dios?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Ya que esto nos va llevar a una vida eterna allá con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Esperando que podamos dar el mejor servicio a Dios siempre ya que Él se lo merece y es al único que debemos este servicio a nadie más.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2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DE SERVIR A DIOS VOLUNTARIAMENTE.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Y todo aquel a quien impulsó su corazón y todo aquel a quien movió su espíritu,</a:t>
            </a:r>
            <a:r>
              <a:rPr lang="es-ES" b="1" dirty="0">
                <a:latin typeface="Maiandra GD" panose="020E0502030308020204" pitchFamily="34" charset="0"/>
              </a:rPr>
              <a:t> vino y trajo la ofrenda del SEÑOR para la obra de la tienda de reunión, para todo su servicio y para las vestiduras santas.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Debian de ser movido por su corazón, por su propia voluntad.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V.29.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75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DE SERVIR A DIOS VOLUNTARIAMENTE.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Los hijos de Israel,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todos los hombres y mujeres cuyo corazón los movía a traer algo para toda la obra que el SEÑOR</a:t>
            </a:r>
            <a:r>
              <a:rPr lang="es-ES" b="1" dirty="0">
                <a:latin typeface="Maiandra GD" panose="020E0502030308020204" pitchFamily="34" charset="0"/>
              </a:rPr>
              <a:t> había ordenado por medio de Moisés que se hiciera, </a:t>
            </a:r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trajeron una ofrenda voluntaria al SEÑOR.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esa ofrenda voluntaria que salía de todo corazón recto y puro sobre paso lo esperado.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Fue más allá de lo que se necesitaba.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Exodo.36:5-7. 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70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DE SERVIR A DIOS VOLUNTARIAMENTE.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>
            <a:normAutofit fontScale="92500" lnSpcReduction="10000"/>
          </a:bodyPr>
          <a:lstStyle/>
          <a:p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y dijeron a Moisés: El pueblo trae más de lo que se necesita para la obra de construcción</a:t>
            </a:r>
            <a:r>
              <a:rPr lang="es-ES" b="1" dirty="0">
                <a:latin typeface="Maiandra GD" panose="020E0502030308020204" pitchFamily="34" charset="0"/>
              </a:rPr>
              <a:t> que el SEÑOR nos ha ordenado que se haga.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V.6. 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Entonces Moisés dio una orden,</a:t>
            </a:r>
            <a:r>
              <a:rPr lang="es-ES" b="1" dirty="0">
                <a:latin typeface="Maiandra GD" panose="020E0502030308020204" pitchFamily="34" charset="0"/>
              </a:rPr>
              <a:t> y se pasó una proclama por todo el campamento, diciendo: Ningún hombre ni mujer haga más trabajo para las contribuciones del santuario.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Así se impidió que el pueblo trajera más.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V.7.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33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DE SERVIR A DIOS VOLUNTARIAMENTE.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Porque el material que tenían era abundante,</a:t>
            </a:r>
            <a:r>
              <a:rPr lang="es-ES" b="1" dirty="0">
                <a:latin typeface="Maiandra GD" panose="020E0502030308020204" pitchFamily="34" charset="0"/>
              </a:rPr>
              <a:t> y más que suficiente para hacer toda la obra.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pueblo dio más allá de lo que se esperaba de ellos, pero salió de su voluntad no se le impuso cierta cantidad, porque Dios no quiere nada a la fuerza.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Tenemos que servir a Dios voluntariamente de nuestra voluntad sin que nadie nos exija servirle.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7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DE SERVIR A DIOS VOLUNTARIAMENTE.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Porque si no es voluntariamente no sirve de nada servirle ya que Él no lo acepta.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Sofonias.3:9.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ese tiempo daré a los pueblos labios puros, para que todos ellos invoquen el nombre del SEÑOR,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para que le sirvan de común acuerdo.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Salomón tenía que servir a Dios voluntariamente.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 Cronicas.28:9. 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4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DE SERVIR A DIOS VOLUNTARIAMENTE.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En cuanto a ti, Salomón, hijo mío, reconoce al Dios de tu padre, </a:t>
            </a:r>
            <a:r>
              <a:rPr lang="es-ES" b="1" u="sng" dirty="0">
                <a:solidFill>
                  <a:schemeClr val="bg1"/>
                </a:solidFill>
                <a:highlight>
                  <a:srgbClr val="008080"/>
                </a:highlight>
                <a:latin typeface="Maiandra GD" panose="020E0502030308020204" pitchFamily="34" charset="0"/>
              </a:rPr>
              <a:t>y sírvele de todo corazón y con ánimo dispuesto;</a:t>
            </a:r>
            <a:r>
              <a:rPr lang="es-ES" b="1" dirty="0">
                <a:latin typeface="Maiandra GD" panose="020E0502030308020204" pitchFamily="34" charset="0"/>
              </a:rPr>
              <a:t> porque el SEÑOR escudriña todos los corazones, y entiende todo intento de los pensamientos. Si le buscas, El te dejará encontrarle; pero si le abandonas, El te rechazará para siempre.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Así nosotros debemos servir a Dios voluntariamente.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6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DE SERVIR A DIOS VOLUNTARIAMENTE.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Dios conoce el corazón de cada uno de nosotros y Él sabe si el servicio lo estamos haciendo a la fuerza o voluntariamente.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Pablo tenía que predicar el evangelio voluntariamente.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 Corintios.9:16-18.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si predico el evangelio, no tengo nada de qué gloriarme,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pues estoy bajo el deber de hacerlo;</a:t>
            </a:r>
            <a:r>
              <a:rPr lang="es-ES" b="1" dirty="0">
                <a:latin typeface="Maiandra GD" panose="020E0502030308020204" pitchFamily="34" charset="0"/>
              </a:rPr>
              <a:t> pues ¡ay de mí si no predico el evangelio!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77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DE SERVIR A DIOS VOLUNTARIAMENTE.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>
            <a:normAutofit lnSpcReduction="10000"/>
          </a:bodyPr>
          <a:lstStyle/>
          <a:p>
            <a:pPr algn="ctr"/>
            <a:r>
              <a:rPr lang="es-NI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V.17.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Porque si hago esto voluntariamente,</a:t>
            </a:r>
            <a:r>
              <a:rPr lang="es-ES" b="1" dirty="0">
                <a:latin typeface="Maiandra GD" panose="020E0502030308020204" pitchFamily="34" charset="0"/>
              </a:rPr>
              <a:t> tengo recompensa; pero si lo hago en contra de mi voluntad, un encargo se me ha confiado.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V.18.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¿Cuál es, entonces, mi recompensa? </a:t>
            </a:r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Que al predicar el evangelio, pueda ofrecerlo gratuitamente</a:t>
            </a:r>
            <a:r>
              <a:rPr lang="es-ES" b="1" dirty="0">
                <a:latin typeface="Maiandra GD" panose="020E0502030308020204" pitchFamily="34" charset="0"/>
              </a:rPr>
              <a:t> sin hacer pleno uso de mi derecho en el evangelio.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9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DE SERVIR A DIOS VOLUNTARIAMENTE.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Si lo hacemos de mala gana daremos cuenta a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Los ancianos en su servicio como ancianos deben hacerlo voluntariamente no de mala gana.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 Pedro.5:2.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pastoread el rebaño de Dios entre vosotros, </a:t>
            </a:r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velando por él, no por obligación, sino voluntariamente, como quiere Dios;</a:t>
            </a:r>
            <a:r>
              <a:rPr lang="es-ES" b="1" dirty="0">
                <a:latin typeface="Maiandra GD" panose="020E0502030308020204" pitchFamily="34" charset="0"/>
              </a:rPr>
              <a:t> no por la avaricia del dinero, sino con sincero deseo;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57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DE SERVIR A DIOS VOLUNTARIAMENTE.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Así como los hermanos de Macedonia.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II Corintios.8:1-5.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Ahora, hermanos, os damos a conocer la gracia de Dios que ha sido dada </a:t>
            </a:r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en las iglesias de Macedonia;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V.2.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pues en medio de una gran prueba de aflicción, abundó su gozo,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y su profunda pobreza sobreabundó en la riqueza de su liberalidad.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27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SERVICIO A DIOS ES DE TODO CORAZÓN Y EL ALMA.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Dios requería de Israel un servicio que le agradara a Él.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Deuteronomio.10:12.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ahora, Israel, ¿qué requiere de ti el SEÑOR tu Dios, sino que temas al SEÑOR tu Dios, que andes en todos sus caminos, </a:t>
            </a:r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que le ames y que sirvas al SEÑOR tu Dios con todo tu corazón y con toda tu alma,</a:t>
            </a:r>
            <a:r>
              <a:rPr lang="es-ES" b="1" dirty="0">
                <a:latin typeface="Maiandra GD" panose="020E0502030308020204" pitchFamily="34" charset="0"/>
              </a:rPr>
              <a:t>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 toda nuestra alma.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Deuteronomio.13:4. 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90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DE SERVIR A DIOS VOLUNTARIAMENTE.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yo testifico que, según sus posibilidades,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y aun más allá de sus posibilidades, dieron de su propia voluntad,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Ellos dieron más de lo que se esperaba de ellos.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V.4. 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suplicándonos con muchos ruegos el privilegio de participar</a:t>
            </a:r>
            <a:r>
              <a:rPr lang="es-ES" b="1" dirty="0">
                <a:latin typeface="Maiandra GD" panose="020E0502030308020204" pitchFamily="34" charset="0"/>
              </a:rPr>
              <a:t> en el sostenimiento de los santos;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1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DE SERVIR A DIOS VOLUNTARIAMENTE.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V.5.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esto no como lo habíamos esperado, </a:t>
            </a:r>
            <a:r>
              <a:rPr lang="es-ES" b="1" u="sng" dirty="0">
                <a:solidFill>
                  <a:schemeClr val="bg1"/>
                </a:solidFill>
                <a:highlight>
                  <a:srgbClr val="008080"/>
                </a:highlight>
                <a:latin typeface="Maiandra GD" panose="020E0502030308020204" pitchFamily="34" charset="0"/>
              </a:rPr>
              <a:t>sino que primeramente se dieron a sí mismos al Señor,</a:t>
            </a:r>
            <a:r>
              <a:rPr lang="es-ES" b="1" dirty="0">
                <a:latin typeface="Maiandra GD" panose="020E0502030308020204" pitchFamily="34" charset="0"/>
              </a:rPr>
              <a:t> y luego a nosotros por la voluntad de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ese es el servicio que Dios quiere, que Dios demanda un servicio voluntario que salga de nosotros no a la fuerza sino voluntariamente.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Que gran ejemplo de imitar.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26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SERVIR AL SEÑOR CON LA ACTITUD CORRECTA.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Para servir a Dios debemos de tener la actitud correcta de servirle.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 que Él quiere de acuerdo a su voluntad y no a la nuestra, nuestro servicio debe estar basado en su palabra no en lo que nosotros creamos, o pensemos que así debe ser o a mí me parece mejor esto o lo otro.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Romanos.7:6.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11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SERVIR AL SEÑOR CON LA ACTITUD CORRECTA.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Pero ahora hemos quedado libres de la ley, habiendo muerto a lo que nos ataba, de modo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que sirvamos en la novedad del Espíritu</a:t>
            </a:r>
            <a:r>
              <a:rPr lang="es-ES" b="1" dirty="0">
                <a:latin typeface="Maiandra GD" panose="020E0502030308020204" pitchFamily="34" charset="0"/>
              </a:rPr>
              <a:t> y no en el arcaísmo de la letra.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 un espíritu ferviente.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Romanos.12:11.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no seáis perezosos en lo que requiere diligencia;</a:t>
            </a:r>
            <a:r>
              <a:rPr lang="es-ES" b="1" dirty="0">
                <a:latin typeface="Maiandra GD" panose="020E0502030308020204" pitchFamily="34" charset="0"/>
              </a:rPr>
              <a:t> fervientes en espíritu, sirviendo al Señor,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Un espíritu ferviente, hirviente.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99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SERVIR AL SEÑOR CON LA ACTITUD CORRECTA.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Debemos de servirle en verdad.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 Samuel.12:24. </a:t>
            </a:r>
          </a:p>
          <a:p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Solamente temed al SEÑOR y servidle en verdad con todo vuestro corazón;</a:t>
            </a:r>
            <a:r>
              <a:rPr lang="es-ES" b="1" dirty="0">
                <a:latin typeface="Maiandra GD" panose="020E0502030308020204" pitchFamily="34" charset="0"/>
              </a:rPr>
              <a:t> pues habéis visto cuán grandes cosas ha hecho por vosotros.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actitud correcta está basada en la verdad de Dios, no en lo que digan los hombres.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Sino solo lo que Dios nos diga a través de su palabra.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77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SERVIR AL SEÑOR CON LA ACTITUD CORRECTA.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Por eso no debemos ni quitar ni añadir a la palabra de Dios.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Apocalipsis.22:18-19.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Yo testifico a todos los que oyen las palabras de la profecía de este libro: </a:t>
            </a:r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Si alguno añade a ellas,</a:t>
            </a:r>
            <a:r>
              <a:rPr lang="es-ES" b="1" dirty="0">
                <a:latin typeface="Maiandra GD" panose="020E0502030308020204" pitchFamily="34" charset="0"/>
              </a:rPr>
              <a:t> Dios traerá sobre él las plagas que están escritas en este libro;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tenemos ningún permiso ni derecho de añadir nada de lo que Dios nos ha revelado.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44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SERVIR AL SEÑOR CON LA ACTITUD CORRECTA.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V.19.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y si alguno quita de las palabras del libro</a:t>
            </a:r>
            <a:r>
              <a:rPr lang="es-ES" b="1" dirty="0">
                <a:latin typeface="Maiandra GD" panose="020E0502030308020204" pitchFamily="34" charset="0"/>
              </a:rPr>
              <a:t> de esta profecía, Dios quitará su parte del árbol de la vida y de la ciudad santa descritos en este libro.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Tampoco tenemos derecho de quitar a la palabra de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nos equivocamos en la actitud de cómo servir a Dios tendremos problema con Él.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70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 DILIGENTE EN EL SERVICIO A DIOS.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Dios demanda que seamos diligentes en su servicio.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Sino somos diligentes en el servicio para Él de nada nos va a servir, servirle ya que Él demanda diligencia en su servicio.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diligencia, prontitud es algo que Dios siempre requiere de su pueblo.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Dios demandaba diligencia para el pueblo de Israel.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II Cronicas.29:11.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04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 DILIGENTE EN EL SERVICIO A DIOS.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Hijos míos,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no seáis ahora negligentes,</a:t>
            </a:r>
            <a:r>
              <a:rPr lang="es-ES" b="1" dirty="0">
                <a:latin typeface="Maiandra GD" panose="020E0502030308020204" pitchFamily="34" charset="0"/>
              </a:rPr>
              <a:t> porque el SEÑOR os ha escogido a fin de que estéis delante de El, para servirle y para ser sus ministros y quemar incienso.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Ellos no deberían de ser negligente en el servicio a Dios sino todo lo contrario debían de ser diligente en el servicio a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Tenían que tener prontitud en el servicio a Dios.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68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 DILIGENTE EN EL SERVICIO A DIOS.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Nosotros también debemos de ser diligente en el servicio a Dios.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Romanos.12:11.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no seáis perezosos en lo que requiere diligencia;</a:t>
            </a:r>
            <a:r>
              <a:rPr lang="es-ES" b="1" dirty="0">
                <a:latin typeface="Maiandra GD" panose="020E0502030308020204" pitchFamily="34" charset="0"/>
              </a:rPr>
              <a:t> fervientes en espíritu, sirviendo al Señor,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debemos de ser perezoso sino diligente en el servicio a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diligencia es muy importante para poder servir a Dios.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7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SERVICIO A DIOS ES DE TODO CORAZÓN Y EL ALMA.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En pos del SEÑOR vuestro Dios andaréis y a El temeréis; guardaréis sus mandamientos, escucharéis su voz, </a:t>
            </a:r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le serviréis y a El os uniréis.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Ellos tenían que servir a Dios con todo su corazón y alma.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Ese es el servicio que Dios demanda de cada uno de nosotros un servicio que sea de corazón y alma una entrega completa de nuestro ser a Él.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28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 DILIGENTE EN EL SERVICIO A DIOS.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No seamos como el pueblo en el tiempo de Hageo.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Hageo.1:1-3.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año segundo del rey Darío, en el mes sexto, el día primero del mes,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vino la palabra del SEÑOR por medio del profeta Hageo a Zorobabel,</a:t>
            </a:r>
            <a:r>
              <a:rPr lang="es-ES" b="1" dirty="0">
                <a:latin typeface="Maiandra GD" panose="020E0502030308020204" pitchFamily="34" charset="0"/>
              </a:rPr>
              <a:t> hijo de </a:t>
            </a:r>
            <a:r>
              <a:rPr lang="es-ES" b="1" dirty="0" err="1">
                <a:latin typeface="Maiandra GD" panose="020E0502030308020204" pitchFamily="34" charset="0"/>
              </a:rPr>
              <a:t>Salatiel</a:t>
            </a:r>
            <a:r>
              <a:rPr lang="es-ES" b="1" dirty="0">
                <a:latin typeface="Maiandra GD" panose="020E0502030308020204" pitchFamily="34" charset="0"/>
              </a:rPr>
              <a:t>, gobernador de Judá, y al sumo sacerdote Josué, hijo de </a:t>
            </a:r>
            <a:r>
              <a:rPr lang="es-ES" b="1" dirty="0" err="1">
                <a:latin typeface="Maiandra GD" panose="020E0502030308020204" pitchFamily="34" charset="0"/>
              </a:rPr>
              <a:t>Josadac</a:t>
            </a:r>
            <a:r>
              <a:rPr lang="es-ES" b="1" dirty="0">
                <a:latin typeface="Maiandra GD" panose="020E0502030308020204" pitchFamily="34" charset="0"/>
              </a:rPr>
              <a:t>, diciendo: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V.2.  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1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 DILIGENTE EN EL SERVICIO A DIOS.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Así dice el SEÑOR de los ejércitos: </a:t>
            </a:r>
            <a:r>
              <a:rPr lang="es-ES" b="1" u="sng" dirty="0">
                <a:solidFill>
                  <a:schemeClr val="bg1"/>
                </a:solidFill>
                <a:highlight>
                  <a:srgbClr val="008080"/>
                </a:highlight>
                <a:latin typeface="Maiandra GD" panose="020E0502030308020204" pitchFamily="34" charset="0"/>
              </a:rPr>
              <a:t>"Este pueblo dice: 'No ha llegado el tiempo, el tiempo de que la casa del SEÑOR sea reedificada.’”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Fijémonos en la actitud del pueblo.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Todavía no era el tiempo de edificar el templo, ya se habían acostumbrado a no adorar y servir a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¿Cuánto nos acostumbramos a no reunirnos?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6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 DILIGENTE EN EL SERVICIO A DIOS.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Y decimos todavía no es tiempo.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 mismo está pasando con muchos hermanos que solo se quieren reunir atravez de las plataformas desde la comodidad de su casa.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Diciendo todavía no es tiempo para reunirnos en el local.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Tuvo que hablar Dios para que el pueblo reaccionara.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Hageo.1:3-4.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15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 DILIGENTE EN EL SERVICIO A DIOS.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Entonces vino la palabra del SEÑOR</a:t>
            </a:r>
            <a:r>
              <a:rPr lang="es-ES" b="1" dirty="0">
                <a:latin typeface="Maiandra GD" panose="020E0502030308020204" pitchFamily="34" charset="0"/>
              </a:rPr>
              <a:t> por medio del profeta Hageo, diciendo: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V.4.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¿Es acaso tiempo para que vosotros habitéis en vuestras casas artesonadas</a:t>
            </a:r>
            <a:r>
              <a:rPr lang="es-ES" b="1" dirty="0">
                <a:latin typeface="Maiandra GD" panose="020E0502030308020204" pitchFamily="34" charset="0"/>
              </a:rPr>
              <a:t> mientras esta casa está desolada?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Ellos debían de considerar su camino.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Meditar en lo que estaban haciendo.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V.5.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4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 DILIGENTE EN EL SERVICIO A DIOS.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Ahora pues, así dice el SEÑOR de los ejércitos: </a:t>
            </a:r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Considerad bien vuestros caminos.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NI" b="1" dirty="0">
                <a:latin typeface="Maiandra GD" panose="020E0502030308020204" pitchFamily="34" charset="0"/>
              </a:rPr>
              <a:t>Debian de ser diligente y empezar a edificar el templo.</a:t>
            </a:r>
          </a:p>
          <a:p>
            <a:pPr algn="ctr"/>
            <a:r>
              <a:rPr lang="es-NI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Hageo.1:8-9.</a:t>
            </a:r>
          </a:p>
          <a:p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Subid al monte, traed madera y reedificad el templo,</a:t>
            </a:r>
            <a:r>
              <a:rPr lang="es-ES" b="1" dirty="0">
                <a:latin typeface="Maiandra GD" panose="020E0502030308020204" pitchFamily="34" charset="0"/>
              </a:rPr>
              <a:t> para que me agrade de él y yo sea glorificado--dice el SEÑOR.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Traían pero poco.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1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 DILIGENTE EN EL SERVICIO A DIOS.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V.9.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Esperáis mucho, pero he aquí, hay poco;</a:t>
            </a:r>
            <a:r>
              <a:rPr lang="es-ES" b="1" dirty="0">
                <a:latin typeface="Maiandra GD" panose="020E0502030308020204" pitchFamily="34" charset="0"/>
              </a:rPr>
              <a:t> y lo que traéis a casa, yo lo aviento. ¿Por qué?--declara el SEÑOR de los ejércitos--.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Por causa de mi casa que está desolada,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mientras cada uno de vosotros corre a su casa.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Ellos esperaban mucho, no fueron diligentes en edificar el templo de Dios, para adorarle y servirle.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35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 DILIGENTE EN EL SERVICIO A DIOS.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El pueblo cambio su actitud.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Hageo.1:12-14.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Zorobabel, hijo de </a:t>
            </a:r>
            <a:r>
              <a:rPr lang="es-ES" b="1" dirty="0" err="1">
                <a:latin typeface="Maiandra GD" panose="020E0502030308020204" pitchFamily="34" charset="0"/>
              </a:rPr>
              <a:t>Salatiel</a:t>
            </a:r>
            <a:r>
              <a:rPr lang="es-ES" b="1" dirty="0">
                <a:latin typeface="Maiandra GD" panose="020E0502030308020204" pitchFamily="34" charset="0"/>
              </a:rPr>
              <a:t>, el sumo sacerdote Josué, hijo de </a:t>
            </a:r>
            <a:r>
              <a:rPr lang="es-ES" b="1" dirty="0" err="1">
                <a:latin typeface="Maiandra GD" panose="020E0502030308020204" pitchFamily="34" charset="0"/>
              </a:rPr>
              <a:t>Josadac</a:t>
            </a:r>
            <a:r>
              <a:rPr lang="es-ES" b="1" dirty="0">
                <a:latin typeface="Maiandra GD" panose="020E0502030308020204" pitchFamily="34" charset="0"/>
              </a:rPr>
              <a:t>,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y todo el remanente del pueblo, obedecieron la voz del SEÑOR su Dios</a:t>
            </a:r>
            <a:r>
              <a:rPr lang="es-ES" b="1" dirty="0">
                <a:latin typeface="Maiandra GD" panose="020E0502030308020204" pitchFamily="34" charset="0"/>
              </a:rPr>
              <a:t> y las palabras del profeta Hageo, como el SEÑOR su Dios le había mandado. </a:t>
            </a:r>
            <a:r>
              <a:rPr lang="es-ES" b="1" u="sng" dirty="0">
                <a:solidFill>
                  <a:schemeClr val="bg1"/>
                </a:solidFill>
                <a:highlight>
                  <a:srgbClr val="008080"/>
                </a:highlight>
                <a:latin typeface="Maiandra GD" panose="020E0502030308020204" pitchFamily="34" charset="0"/>
              </a:rPr>
              <a:t>Y temió el pueblo delante del SEÑOR.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V.13.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19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 DILIGENTE EN EL SERVICIO A DIOS.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>
            <a:normAutofit fontScale="92500"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Entonces Hageo, mensajero del SEÑOR,</a:t>
            </a:r>
            <a:r>
              <a:rPr lang="es-ES" b="1" dirty="0">
                <a:latin typeface="Maiandra GD" panose="020E0502030308020204" pitchFamily="34" charset="0"/>
              </a:rPr>
              <a:t> por mandato del SEÑOR, habló al pueblo, diciendo: Yo estoy con vosotros--declara el SEÑOR.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V.14.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despertó el SEÑOR el espíritu de Zorobabel, hijo de </a:t>
            </a:r>
            <a:r>
              <a:rPr lang="es-ES" b="1" dirty="0" err="1">
                <a:latin typeface="Maiandra GD" panose="020E0502030308020204" pitchFamily="34" charset="0"/>
              </a:rPr>
              <a:t>Salatiel</a:t>
            </a:r>
            <a:r>
              <a:rPr lang="es-ES" b="1" dirty="0">
                <a:latin typeface="Maiandra GD" panose="020E0502030308020204" pitchFamily="34" charset="0"/>
              </a:rPr>
              <a:t>, gobernador de Judá, y el espíritu del sumo sacerdote Josué, hijo de </a:t>
            </a:r>
            <a:r>
              <a:rPr lang="es-ES" b="1" dirty="0" err="1">
                <a:latin typeface="Maiandra GD" panose="020E0502030308020204" pitchFamily="34" charset="0"/>
              </a:rPr>
              <a:t>Josadac</a:t>
            </a:r>
            <a:r>
              <a:rPr lang="es-ES" b="1" dirty="0">
                <a:latin typeface="Maiandra GD" panose="020E0502030308020204" pitchFamily="34" charset="0"/>
              </a:rPr>
              <a:t>, y el espíritu de todo el remanente del pueblo.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Y vinieron y comenzaron la obra en la casa del SEÑOR de los ejércitos, su Dios,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01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 DILIGENTE EN EL SERVICIO A DIOS.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El pueblo hizo la obra del Señor de la misma manera debemos nosotros ser diligente en el servicio a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Cambiar nuestra negligencia, levantarnos del sueño en que estamos estancado para no hacer la obra del Señor.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Seamos diligentes hermanos levantémonos así como lo hizo el pueblo de Israel.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Romanos.13:11.</a:t>
            </a:r>
          </a:p>
          <a:p>
            <a:endParaRPr lang="es-ES" b="1" dirty="0">
              <a:latin typeface="Maiandra GD" panose="020E0502030308020204" pitchFamily="34" charset="0"/>
            </a:endParaRPr>
          </a:p>
          <a:p>
            <a:endParaRPr lang="es-ES" b="1" dirty="0">
              <a:latin typeface="Maiandra GD" panose="020E0502030308020204" pitchFamily="34" charset="0"/>
            </a:endParaRP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63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DEBEMOS SER DILIGENTE EN EL SERVICIO A DIOS.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Y haced todo esto, conociendo el tiempo, </a:t>
            </a:r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que ya es hora de despertaros del sueño;</a:t>
            </a:r>
            <a:r>
              <a:rPr lang="es-ES" b="1" dirty="0">
                <a:latin typeface="Maiandra GD" panose="020E0502030308020204" pitchFamily="34" charset="0"/>
              </a:rPr>
              <a:t> porque ahora la salvación está más cerca de nosotros que cuando creímos.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Un servicio sin diligencia sin prontitud no vale de nada.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Seamos diligente en las cosas de Dios seamos prontos para las cosas que Dios nos manda.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03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SERVICIO A DIOS ES DE TODO CORAZÓN Y EL ALMA.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/>
          <a:lstStyle/>
          <a:p>
            <a:pPr algn="ctr"/>
            <a:r>
              <a:rPr lang="es-NI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Josué.22:5.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Solamente guardad cuidadosamente el mandamiento y la ley que Moisés, siervo del SEÑOR, os mandó, de amar al SEÑOR vuestro Dios, andar en todos sus caminos, guardar sus mandamientos y de allegarse a El </a:t>
            </a:r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y servirle con todo vuestro corazón y con toda vuestra alma.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  <a:p>
            <a:pPr algn="ctr"/>
            <a:r>
              <a:rPr lang="es-NI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Deuteronomio.11:13.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37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NI" sz="7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CONCLUSIÒN: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Dios quiere que le sirvamos, es Dios quien lo demanda de cada uno de nosotros.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este servicio para que pueda agradar a Dios debe ser: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1. Con el alma y el corazón.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2. Debe ser solamente y únicamente a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3. Debe ser un servicio agradable a Él.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4. Debe ser un servicio voluntario.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61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NI" sz="7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CONCLUSIÒN: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5. Debe ser con la actitud correcta.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6. Debe ser con diligencia.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fallamos en cualquiera de estos puntos en nuestro servicio a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Dios no aceptara nuestro servicio por muy sincero que sea.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Esperando en Dios que podamos dar el servicio que Dios se merece.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Seamos fieles a Él, siempre sin escusas.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13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861C8303-9B2A-B61E-D249-1B211F76B1F1}"/>
              </a:ext>
            </a:extLst>
          </p:cNvPr>
          <p:cNvSpPr/>
          <p:nvPr/>
        </p:nvSpPr>
        <p:spPr>
          <a:xfrm>
            <a:off x="0" y="5804452"/>
            <a:ext cx="9144000" cy="105354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latin typeface="Maiandra GD" panose="020E0502030308020204" pitchFamily="34" charset="0"/>
              </a:rPr>
              <a:t>DIOS NOS BENDIGA A TODOS.</a:t>
            </a:r>
            <a:endParaRPr lang="es-NI" sz="4800" b="1" dirty="0">
              <a:latin typeface="Maiandra GD" panose="020E0502030308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8DAFDBF-49EA-7869-F53B-0EB5C41A5E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80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77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SERVICIO A DIOS ES DE TODO CORAZÓN Y EL ALMA.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Y sucederá que, si obedecéis mis mandamientos que os ordeno hoy, de amar al SEÑOR vuestro Dios y de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servirle con todo vuestro corazón y con toda vuestra alma,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servicio que Dios demanda es uno que está comprometido a seguirle cueste lo que cueste.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Sea la circunstancia que sea, no importando en nada lo que nos pueda suceder en este servicio.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3"/>
            <a:ext cx="4187685" cy="573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91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18AD4E-6BD6-3846-05C0-D52870649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9687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SERVICIO A DIOS ES DE TODO CORAZÓN Y EL ALMA.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39687"/>
            <a:ext cx="4956313" cy="5718313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Juan.12:26.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Si alguno me sirve,</a:t>
            </a:r>
            <a:r>
              <a:rPr lang="es-ES" b="1" dirty="0">
                <a:latin typeface="Maiandra GD" panose="020E0502030308020204" pitchFamily="34" charset="0"/>
              </a:rPr>
              <a:t> que me siga; y donde yo estoy, allí también estará mi servidor; si alguno me sirve, el Padre lo honrará.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Un servicio de seguirle cueste lo que cueste, sea donde sea.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Un servicio de no enredarse en las cosas del mundo.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este servicio el mundo no existe para Él.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II Timoteo.2:4.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AE47A5-4417-973B-756B-A3074DFA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687"/>
            <a:ext cx="4187686" cy="57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1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5E69826-2D81-00E6-F0EA-DCC9AAB8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15CB378-23C8-AB1C-FEF9-6FABA91F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6431"/>
          </a:xfrm>
          <a:solidFill>
            <a:srgbClr val="7030A0"/>
          </a:solidFill>
        </p:spPr>
        <p:txBody>
          <a:bodyPr>
            <a:no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SERVICIO A DIOS ES DE TODO CORAZÓN Y EL ALMA.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4286C1-F87E-9216-5722-65DCBB5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686" y="1126435"/>
            <a:ext cx="4956313" cy="5731565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Ningún soldado en servicio activo se enreda en los negocios de la vida diaria,</a:t>
            </a:r>
            <a:r>
              <a:rPr lang="es-ES" b="1" dirty="0">
                <a:latin typeface="Maiandra GD" panose="020E0502030308020204" pitchFamily="34" charset="0"/>
              </a:rPr>
              <a:t> a fin de poder agradar al que lo reclutó como soldado.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 un servicio dedicado solo para Él Señor y por eso no se enreda en las cosas del mundo.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Para estar entregado completamente a Él.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Dios demanda eso de nosotros una entrega total a su servicio.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A2905B-60FA-E0FB-B2B1-5C97EBA1B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6434"/>
            <a:ext cx="4187685" cy="477745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5CBEDCF-F9A3-1C32-591D-2144085E4879}"/>
              </a:ext>
            </a:extLst>
          </p:cNvPr>
          <p:cNvSpPr txBox="1"/>
          <p:nvPr/>
        </p:nvSpPr>
        <p:spPr>
          <a:xfrm>
            <a:off x="0" y="5903892"/>
            <a:ext cx="4187684" cy="954107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  <a:latin typeface="Maiandra GD" panose="020E0502030308020204" pitchFamily="34" charset="0"/>
              </a:rPr>
              <a:t>Sin enredarnos en nada con las cosas del mundo.</a:t>
            </a:r>
          </a:p>
        </p:txBody>
      </p:sp>
    </p:spTree>
    <p:extLst>
      <p:ext uri="{BB962C8B-B14F-4D97-AF65-F5344CB8AC3E}">
        <p14:creationId xmlns:p14="http://schemas.microsoft.com/office/powerpoint/2010/main" val="172008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321</TotalTime>
  <Words>4531</Words>
  <Application>Microsoft Office PowerPoint</Application>
  <PresentationFormat>Presentación en pantalla (4:3)</PresentationFormat>
  <Paragraphs>325</Paragraphs>
  <Slides>62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62</vt:i4>
      </vt:variant>
    </vt:vector>
  </HeadingPairs>
  <TitlesOfParts>
    <vt:vector size="67" baseType="lpstr">
      <vt:lpstr>Arial</vt:lpstr>
      <vt:lpstr>Calibri</vt:lpstr>
      <vt:lpstr>Calibri Light</vt:lpstr>
      <vt:lpstr>Maiandra GD</vt:lpstr>
      <vt:lpstr>Tema de Office</vt:lpstr>
      <vt:lpstr>EL SERVICIO A DIOS.</vt:lpstr>
      <vt:lpstr>INTRODUCCIÓN:</vt:lpstr>
      <vt:lpstr>INTRODUCCIÓN:</vt:lpstr>
      <vt:lpstr>EL SERVICIO A DIOS ES DE TODO CORAZÓN Y EL ALMA.</vt:lpstr>
      <vt:lpstr>EL SERVICIO A DIOS ES DE TODO CORAZÓN Y EL ALMA.</vt:lpstr>
      <vt:lpstr>EL SERVICIO A DIOS ES DE TODO CORAZÓN Y EL ALMA.</vt:lpstr>
      <vt:lpstr>EL SERVICIO A DIOS ES DE TODO CORAZÓN Y EL ALMA.</vt:lpstr>
      <vt:lpstr>EL SERVICIO A DIOS ES DE TODO CORAZÓN Y EL ALMA.</vt:lpstr>
      <vt:lpstr>EL SERVICIO A DIOS ES DE TODO CORAZÓN Y EL ALMA.</vt:lpstr>
      <vt:lpstr>EL SERVICIO A DIOS ES DE TODO CORAZÓN Y EL ALMA.</vt:lpstr>
      <vt:lpstr>EL SERVICIO A DIOS ES DE TODO CORAZÓN Y EL ALMA.</vt:lpstr>
      <vt:lpstr>NUESTRO SERVICIO ES AL SEÑOR.</vt:lpstr>
      <vt:lpstr>NUESTRO SERVICIO ES AL SEÑOR.</vt:lpstr>
      <vt:lpstr>NUESTRO SERVICIO ES AL SEÑOR.</vt:lpstr>
      <vt:lpstr>NUESTRO SERVICIO ES AL SEÑOR.</vt:lpstr>
      <vt:lpstr>NUESTRO SERVICIO ES AL SEÑOR.</vt:lpstr>
      <vt:lpstr>NUESTRO SERVICIO ES AL SEÑOR.</vt:lpstr>
      <vt:lpstr>NUESTRO SERVICIO ES AL SEÑOR.</vt:lpstr>
      <vt:lpstr>NUESTRO SERVICIO ES AL SEÑOR.</vt:lpstr>
      <vt:lpstr>NUESTRO SERVICIO ES AL SEÑOR.</vt:lpstr>
      <vt:lpstr>DEBEMOS SERVIR A DIOS AGRANDADOLE. </vt:lpstr>
      <vt:lpstr>DEBEMOS SERVIR A DIOS AGRANDADOLE.</vt:lpstr>
      <vt:lpstr>DEBEMOS SERVIR A DIOS AGRANDADOLE.</vt:lpstr>
      <vt:lpstr>DEBEMOS SERVIR A DIOS AGRANDADOLE.</vt:lpstr>
      <vt:lpstr>DEBEMOS SERVIR A DIOS AGRANDADOLE.</vt:lpstr>
      <vt:lpstr>DEBEMOS SERVIR A DIOS AGRANDADOLE.</vt:lpstr>
      <vt:lpstr>DEBEMOS DE SERVIR A DIOS VOLUNTARIAMENTE.</vt:lpstr>
      <vt:lpstr>DEBEMOS DE SERVIR A DIOS VOLUNTARIAMENTE.</vt:lpstr>
      <vt:lpstr>DEBEMOS DE SERVIR A DIOS VOLUNTARIAMENTE.</vt:lpstr>
      <vt:lpstr>DEBEMOS DE SERVIR A DIOS VOLUNTARIAMENTE.</vt:lpstr>
      <vt:lpstr>DEBEMOS DE SERVIR A DIOS VOLUNTARIAMENTE.</vt:lpstr>
      <vt:lpstr>DEBEMOS DE SERVIR A DIOS VOLUNTARIAMENTE.</vt:lpstr>
      <vt:lpstr>DEBEMOS DE SERVIR A DIOS VOLUNTARIAMENTE.</vt:lpstr>
      <vt:lpstr>DEBEMOS DE SERVIR A DIOS VOLUNTARIAMENTE.</vt:lpstr>
      <vt:lpstr>DEBEMOS DE SERVIR A DIOS VOLUNTARIAMENTE.</vt:lpstr>
      <vt:lpstr>DEBEMOS DE SERVIR A DIOS VOLUNTARIAMENTE.</vt:lpstr>
      <vt:lpstr>DEBEMOS DE SERVIR A DIOS VOLUNTARIAMENTE.</vt:lpstr>
      <vt:lpstr>DEBEMOS DE SERVIR A DIOS VOLUNTARIAMENTE.</vt:lpstr>
      <vt:lpstr>DEBEMOS DE SERVIR A DIOS VOLUNTARIAMENTE.</vt:lpstr>
      <vt:lpstr>DEBEMOS DE SERVIR A DIOS VOLUNTARIAMENTE.</vt:lpstr>
      <vt:lpstr>DEBEMOS DE SERVIR A DIOS VOLUNTARIAMENTE.</vt:lpstr>
      <vt:lpstr>DEBEMOS SERVIR AL SEÑOR CON LA ACTITUD CORRECTA.</vt:lpstr>
      <vt:lpstr>DEBEMOS SERVIR AL SEÑOR CON LA ACTITUD CORRECTA.</vt:lpstr>
      <vt:lpstr>DEBEMOS SERVIR AL SEÑOR CON LA ACTITUD CORRECTA.</vt:lpstr>
      <vt:lpstr>DEBEMOS SERVIR AL SEÑOR CON LA ACTITUD CORRECTA.</vt:lpstr>
      <vt:lpstr>DEBEMOS SERVIR AL SEÑOR CON LA ACTITUD CORRECTA.</vt:lpstr>
      <vt:lpstr>DEBEMOS SER DILIGENTE EN EL SERVICIO A DIOS.</vt:lpstr>
      <vt:lpstr>DEBEMOS SER DILIGENTE EN EL SERVICIO A DIOS.</vt:lpstr>
      <vt:lpstr>DEBEMOS SER DILIGENTE EN EL SERVICIO A DIOS.</vt:lpstr>
      <vt:lpstr>DEBEMOS SER DILIGENTE EN EL SERVICIO A DIOS.</vt:lpstr>
      <vt:lpstr>DEBEMOS SER DILIGENTE EN EL SERVICIO A DIOS.</vt:lpstr>
      <vt:lpstr>DEBEMOS SER DILIGENTE EN EL SERVICIO A DIOS.</vt:lpstr>
      <vt:lpstr>DEBEMOS SER DILIGENTE EN EL SERVICIO A DIOS.</vt:lpstr>
      <vt:lpstr>DEBEMOS SER DILIGENTE EN EL SERVICIO A DIOS.</vt:lpstr>
      <vt:lpstr>DEBEMOS SER DILIGENTE EN EL SERVICIO A DIOS.</vt:lpstr>
      <vt:lpstr>DEBEMOS SER DILIGENTE EN EL SERVICIO A DIOS.</vt:lpstr>
      <vt:lpstr>DEBEMOS SER DILIGENTE EN EL SERVICIO A DIOS.</vt:lpstr>
      <vt:lpstr>DEBEMOS SER DILIGENTE EN EL SERVICIO A DIOS.</vt:lpstr>
      <vt:lpstr>DEBEMOS SER DILIGENTE EN EL SERVICIO A DIOS.</vt:lpstr>
      <vt:lpstr>CONCLUSIÒN:</vt:lpstr>
      <vt:lpstr>CONCLUSIÒN: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SERVICIO A DIOS.</dc:title>
  <dc:creator>Mario Moreno</dc:creator>
  <cp:lastModifiedBy>Mario Moreno</cp:lastModifiedBy>
  <cp:revision>14</cp:revision>
  <dcterms:created xsi:type="dcterms:W3CDTF">2022-07-12T15:02:57Z</dcterms:created>
  <dcterms:modified xsi:type="dcterms:W3CDTF">2025-08-09T22:39:48Z</dcterms:modified>
</cp:coreProperties>
</file>